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B2-0846-4770-8943-B815304AB399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2EB9-A88B-4E87-99C8-05929A9D451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B2-0846-4770-8943-B815304AB399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2EB9-A88B-4E87-99C8-05929A9D45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B2-0846-4770-8943-B815304AB399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2EB9-A88B-4E87-99C8-05929A9D45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B2-0846-4770-8943-B815304AB399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2EB9-A88B-4E87-99C8-05929A9D45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B2-0846-4770-8943-B815304AB399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5DB2EB9-A88B-4E87-99C8-05929A9D4514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B2-0846-4770-8943-B815304AB399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2EB9-A88B-4E87-99C8-05929A9D45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B2-0846-4770-8943-B815304AB399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2EB9-A88B-4E87-99C8-05929A9D45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B2-0846-4770-8943-B815304AB399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2EB9-A88B-4E87-99C8-05929A9D45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B2-0846-4770-8943-B815304AB399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2EB9-A88B-4E87-99C8-05929A9D45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B2-0846-4770-8943-B815304AB399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2EB9-A88B-4E87-99C8-05929A9D45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B2-0846-4770-8943-B815304AB399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2EB9-A88B-4E87-99C8-05929A9D45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4065B2-0846-4770-8943-B815304AB399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DB2EB9-A88B-4E87-99C8-05929A9D4514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Vallée de l’orge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5643578"/>
            <a:ext cx="9144000" cy="752468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Jean-Jacques Truet                                         07 octobre 2018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40088.JPG"/>
          <p:cNvPicPr>
            <a:picLocks noChangeAspect="1"/>
          </p:cNvPicPr>
          <p:nvPr/>
        </p:nvPicPr>
        <p:blipFill>
          <a:blip r:embed="rId2" cstate="email">
            <a:lum bright="-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40089 (1).JPG"/>
          <p:cNvPicPr>
            <a:picLocks noChangeAspect="1"/>
          </p:cNvPicPr>
          <p:nvPr/>
        </p:nvPicPr>
        <p:blipFill>
          <a:blip r:embed="rId2" cstate="email">
            <a:lum bright="-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57290" y="6143644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grande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Boèle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40090 (1).JPG"/>
          <p:cNvPicPr>
            <a:picLocks noChangeAspect="1"/>
          </p:cNvPicPr>
          <p:nvPr/>
        </p:nvPicPr>
        <p:blipFill>
          <a:blip r:embed="rId2" cstate="email">
            <a:lum bright="-6000" contrast="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5720" y="6215082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loin, notre objectif: la tour de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ontlhéry.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40091 (1).JPG"/>
          <p:cNvPicPr>
            <a:picLocks noChangeAspect="1"/>
          </p:cNvPicPr>
          <p:nvPr/>
        </p:nvPicPr>
        <p:blipFill>
          <a:blip r:embed="rId2" cstate="email">
            <a:lum bright="-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5720" y="6215082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Eglise saint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Merry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Linas, construite entre le 10</a:t>
            </a:r>
            <a:r>
              <a:rPr lang="fr-FR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le 13</a:t>
            </a:r>
            <a:r>
              <a:rPr lang="fr-FR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siècle.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40093 (1).JPG"/>
          <p:cNvPicPr>
            <a:picLocks noChangeAspect="1"/>
          </p:cNvPicPr>
          <p:nvPr/>
        </p:nvPicPr>
        <p:blipFill>
          <a:blip r:embed="rId2" cstate="email">
            <a:lum bright="-5000" contrast="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2844" y="6072206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tour de Montlhéry, ce qui reste du château fort du 12</a:t>
            </a:r>
            <a:r>
              <a:rPr lang="fr-FR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siècle.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40094.JPG"/>
          <p:cNvPicPr>
            <a:picLocks noChangeAspect="1"/>
          </p:cNvPicPr>
          <p:nvPr/>
        </p:nvPicPr>
        <p:blipFill>
          <a:blip r:embed="rId2" cstate="email">
            <a:lum bright="-3000" contrast="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00100" y="6286520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Pique-nique devant le château de Montlhéry et sa tour.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40096.JPG"/>
          <p:cNvPicPr>
            <a:picLocks noChangeAspect="1"/>
          </p:cNvPicPr>
          <p:nvPr/>
        </p:nvPicPr>
        <p:blipFill>
          <a:blip r:embed="rId2" cstate="email">
            <a:lum bright="-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592933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plaine </a:t>
            </a:r>
            <a:r>
              <a:rPr lang="fr-F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où eut lieu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bataille de Montlhéry, le 16/07/1465 entre la Ligue du Bien Public et Louis 11, considérée comme fondatrice de l’unité française.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40097.JPG"/>
          <p:cNvPicPr>
            <a:picLocks noChangeAspect="1"/>
          </p:cNvPicPr>
          <p:nvPr/>
        </p:nvPicPr>
        <p:blipFill>
          <a:blip r:embed="rId2" cstate="email">
            <a:lum bright="-2000" contrast="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2844" y="6143644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Basilique Notre Dame de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Longpont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 Orge, débutée au 11</a:t>
            </a:r>
            <a:r>
              <a:rPr lang="fr-FR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siècle.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40098.JPG"/>
          <p:cNvPicPr>
            <a:picLocks noChangeAspect="1"/>
          </p:cNvPicPr>
          <p:nvPr/>
        </p:nvPicPr>
        <p:blipFill>
          <a:blip r:embed="rId2" cstate="email">
            <a:lum bright="-2000" contrast="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85786" y="6000768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Portail principal de la basilique Notre Dame.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40100 (1).JPG"/>
          <p:cNvPicPr>
            <a:picLocks noChangeAspect="1"/>
          </p:cNvPicPr>
          <p:nvPr/>
        </p:nvPicPr>
        <p:blipFill>
          <a:blip r:embed="rId2" cstate="email">
            <a:lum bright="2000" contrast="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214414" y="6215082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Intérieur de la basilique de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Longpont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1040081.JP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lum bright="-4000"/>
          </a:blip>
          <a:stretch>
            <a:fillRect/>
          </a:stretch>
        </p:blipFill>
        <p:spPr>
          <a:xfrm>
            <a:off x="0" y="0"/>
            <a:ext cx="9144770" cy="6858000"/>
          </a:xfrm>
        </p:spPr>
      </p:pic>
      <p:sp>
        <p:nvSpPr>
          <p:cNvPr id="5" name="ZoneTexte 4"/>
          <p:cNvSpPr txBox="1"/>
          <p:nvPr/>
        </p:nvSpPr>
        <p:spPr>
          <a:xfrm>
            <a:off x="0" y="592933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Malgré la pluie annoncée, 20 randonneurs au départ de Saint Michel sur Orge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40103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6000768"/>
            <a:ext cx="9429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Partie du reliquaire de la basilique, le plus important de France.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40105.JPG"/>
          <p:cNvPicPr>
            <a:picLocks noChangeAspect="1"/>
          </p:cNvPicPr>
          <p:nvPr/>
        </p:nvPicPr>
        <p:blipFill>
          <a:blip r:embed="rId2" cstate="email">
            <a:lum bright="-5000" contrast="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8596" y="6072206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Château de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Lormoy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du 17</a:t>
            </a:r>
            <a:r>
              <a:rPr lang="fr-FR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siècle, converti en maison de retraite.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40106.JPG"/>
          <p:cNvPicPr>
            <a:picLocks noChangeAspect="1"/>
          </p:cNvPicPr>
          <p:nvPr/>
        </p:nvPicPr>
        <p:blipFill>
          <a:blip r:embed="rId2" cstate="email">
            <a:lum bright="-5000" contrast="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0034" y="6215082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 le chemin, la basilique de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Longpont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40107.JPG"/>
          <p:cNvPicPr>
            <a:picLocks noChangeAspect="1"/>
          </p:cNvPicPr>
          <p:nvPr/>
        </p:nvPicPr>
        <p:blipFill>
          <a:blip r:embed="rId2" cstate="email">
            <a:lum bright="-4000" contrast="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8596" y="6143644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bord de l’Orge.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40108.JPG"/>
          <p:cNvPicPr>
            <a:picLocks noChangeAspect="1"/>
          </p:cNvPicPr>
          <p:nvPr/>
        </p:nvPicPr>
        <p:blipFill>
          <a:blip r:embed="rId2" cstate="email">
            <a:lum bright="-3000" contrast="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40110.JPG"/>
          <p:cNvPicPr>
            <a:picLocks noChangeAspect="1"/>
          </p:cNvPicPr>
          <p:nvPr/>
        </p:nvPicPr>
        <p:blipFill>
          <a:blip r:embed="rId2" cstate="email">
            <a:lum bright="-4000" contrast="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40111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00100" y="5786454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 à Saint Michel sur Orge.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40112 (1).JPG"/>
          <p:cNvPicPr>
            <a:picLocks noChangeAspect="1"/>
          </p:cNvPicPr>
          <p:nvPr/>
        </p:nvPicPr>
        <p:blipFill>
          <a:blip r:embed="rId2" cstate="email">
            <a:lum bright="-1000" contrast="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40114 (1).JPG"/>
          <p:cNvPicPr>
            <a:picLocks noChangeAspect="1"/>
          </p:cNvPicPr>
          <p:nvPr/>
        </p:nvPicPr>
        <p:blipFill>
          <a:blip r:embed="rId2" cstate="email">
            <a:lum bright="-3000" contrast="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4282" y="6000768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 au parking; pas une seule goutte de pluie!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00364" y="2357430"/>
            <a:ext cx="2857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</a:t>
            </a:r>
            <a:endParaRPr lang="fr-FR" sz="8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40080.JPG"/>
          <p:cNvPicPr>
            <a:picLocks noChangeAspect="1"/>
          </p:cNvPicPr>
          <p:nvPr/>
        </p:nvPicPr>
        <p:blipFill>
          <a:blip r:embed="rId2" cstate="email">
            <a:lum bright="-3000" contrast="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85786" y="6143644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Ancien moulin sur la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Boèle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40082.JPG"/>
          <p:cNvPicPr>
            <a:picLocks noChangeAspect="1"/>
          </p:cNvPicPr>
          <p:nvPr/>
        </p:nvPicPr>
        <p:blipFill>
          <a:blip r:embed="rId2" cstate="email">
            <a:lum bright="-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57224" y="6143644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Passage sous l’autoroute A104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40083.JPG"/>
          <p:cNvPicPr>
            <a:picLocks noChangeAspect="1"/>
          </p:cNvPicPr>
          <p:nvPr/>
        </p:nvPicPr>
        <p:blipFill>
          <a:blip r:embed="rId2" cstate="email">
            <a:lum bright="-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00100" y="6072206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Pêche sur l’étang de Carouge alimenté par l’Orge.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40084.JPG"/>
          <p:cNvPicPr>
            <a:picLocks noChangeAspect="1"/>
          </p:cNvPicPr>
          <p:nvPr/>
        </p:nvPicPr>
        <p:blipFill>
          <a:blip r:embed="rId2" cstate="email">
            <a:lum bright="-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40085.JPG"/>
          <p:cNvPicPr>
            <a:picLocks noChangeAspect="1"/>
          </p:cNvPicPr>
          <p:nvPr/>
        </p:nvPicPr>
        <p:blipFill>
          <a:blip r:embed="rId2" cstate="email">
            <a:lum bright="-2000" contrast="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28662" y="6215082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Couleurs d’automne.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40086.JPG"/>
          <p:cNvPicPr>
            <a:picLocks noChangeAspect="1"/>
          </p:cNvPicPr>
          <p:nvPr/>
        </p:nvPicPr>
        <p:blipFill>
          <a:blip r:embed="rId2" cstate="email">
            <a:lum bright="-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1472" y="6286520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bord de l’Orge.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40087.JPG"/>
          <p:cNvPicPr>
            <a:picLocks noChangeAspect="1"/>
          </p:cNvPicPr>
          <p:nvPr/>
        </p:nvPicPr>
        <p:blipFill>
          <a:blip r:embed="rId2" cstate="email">
            <a:lum bright="-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73</TotalTime>
  <Words>221</Words>
  <Application>Microsoft Office PowerPoint</Application>
  <PresentationFormat>Affichage à l'écran (4:3)</PresentationFormat>
  <Paragraphs>24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Apex</vt:lpstr>
      <vt:lpstr>Vallée de l’orge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</dc:creator>
  <cp:lastModifiedBy>Utilisateur</cp:lastModifiedBy>
  <cp:revision>11</cp:revision>
  <dcterms:created xsi:type="dcterms:W3CDTF">2018-10-07T15:53:34Z</dcterms:created>
  <dcterms:modified xsi:type="dcterms:W3CDTF">2018-10-07T17:06:48Z</dcterms:modified>
</cp:coreProperties>
</file>