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85F79-F9BC-4733-A1E7-219D14962348}" type="datetimeFigureOut">
              <a:rPr lang="fr-FR" smtClean="0"/>
              <a:t>12/01/2020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69B0B-5166-4C9A-9761-3D2471CA78D3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85F79-F9BC-4733-A1E7-219D14962348}" type="datetimeFigureOut">
              <a:rPr lang="fr-FR" smtClean="0"/>
              <a:t>12/01/2020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69B0B-5166-4C9A-9761-3D2471CA78D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85F79-F9BC-4733-A1E7-219D14962348}" type="datetimeFigureOut">
              <a:rPr lang="fr-FR" smtClean="0"/>
              <a:t>12/01/2020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69B0B-5166-4C9A-9761-3D2471CA78D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85F79-F9BC-4733-A1E7-219D14962348}" type="datetimeFigureOut">
              <a:rPr lang="fr-FR" smtClean="0"/>
              <a:t>12/01/2020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69B0B-5166-4C9A-9761-3D2471CA78D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85F79-F9BC-4733-A1E7-219D14962348}" type="datetimeFigureOut">
              <a:rPr lang="fr-FR" smtClean="0"/>
              <a:t>12/01/2020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A369B0B-5166-4C9A-9761-3D2471CA78D3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85F79-F9BC-4733-A1E7-219D14962348}" type="datetimeFigureOut">
              <a:rPr lang="fr-FR" smtClean="0"/>
              <a:t>12/01/2020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69B0B-5166-4C9A-9761-3D2471CA78D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85F79-F9BC-4733-A1E7-219D14962348}" type="datetimeFigureOut">
              <a:rPr lang="fr-FR" smtClean="0"/>
              <a:t>12/01/2020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69B0B-5166-4C9A-9761-3D2471CA78D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85F79-F9BC-4733-A1E7-219D14962348}" type="datetimeFigureOut">
              <a:rPr lang="fr-FR" smtClean="0"/>
              <a:t>12/01/2020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69B0B-5166-4C9A-9761-3D2471CA78D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85F79-F9BC-4733-A1E7-219D14962348}" type="datetimeFigureOut">
              <a:rPr lang="fr-FR" smtClean="0"/>
              <a:t>12/01/2020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69B0B-5166-4C9A-9761-3D2471CA78D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85F79-F9BC-4733-A1E7-219D14962348}" type="datetimeFigureOut">
              <a:rPr lang="fr-FR" smtClean="0"/>
              <a:t>12/01/2020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69B0B-5166-4C9A-9761-3D2471CA78D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fr-F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Cliquez sur l'icône pour ajouter une image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85F79-F9BC-4733-A1E7-219D14962348}" type="datetimeFigureOut">
              <a:rPr lang="fr-FR" smtClean="0"/>
              <a:t>12/01/2020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69B0B-5166-4C9A-9761-3D2471CA78D3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FF85F79-F9BC-4733-A1E7-219D14962348}" type="datetimeFigureOut">
              <a:rPr lang="fr-FR" smtClean="0"/>
              <a:t>12/01/2020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A369B0B-5166-4C9A-9761-3D2471CA78D3}" type="slidenum">
              <a:rPr lang="fr-FR" smtClean="0"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Val </a:t>
            </a:r>
            <a:r>
              <a:rPr lang="fr-FR" dirty="0" err="1" smtClean="0"/>
              <a:t>menier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2844" y="5786454"/>
            <a:ext cx="8858312" cy="823906"/>
          </a:xfrm>
        </p:spPr>
        <p:txBody>
          <a:bodyPr>
            <a:normAutofit/>
          </a:bodyPr>
          <a:lstStyle/>
          <a:p>
            <a:r>
              <a:rPr lang="fr-FR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Jean-Jacques Truet                               12 janvier 2020</a:t>
            </a:r>
            <a:endParaRPr lang="fr-FR" sz="24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1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14282" y="6215082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Soleil d’hiver.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1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42910" y="6286520"/>
            <a:ext cx="628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Ancienne usine </a:t>
            </a:r>
            <a:r>
              <a:rPr lang="fr-F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Menier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Noisiel.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2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28596" y="6000768"/>
            <a:ext cx="6357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Remontée le long du château de Champs.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2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42910" y="6357958"/>
            <a:ext cx="4500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château de Champs.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2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071538" y="5786454"/>
            <a:ext cx="6215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Entrée au bois de Grâce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2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857224" y="5786454"/>
            <a:ext cx="6357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retrouve l’autre groupe juste avant le pique-nique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2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714348" y="6143644"/>
            <a:ext cx="6643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L’Axe de la Terre devant l’ESIEE, cité Descartes.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2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57158" y="5929330"/>
            <a:ext cx="8286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Petit étang sur le ru du </a:t>
            </a:r>
            <a:r>
              <a:rPr lang="fr-F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Merdereau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2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85720" y="5929330"/>
            <a:ext cx="5929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 le </a:t>
            </a:r>
            <a:r>
              <a:rPr lang="fr-F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Luzard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2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42910" y="6000768"/>
            <a:ext cx="5857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Entrée au bois de la Grange par le </a:t>
            </a:r>
            <a:r>
              <a:rPr lang="fr-F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Luzard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11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928662" y="6215082"/>
            <a:ext cx="8215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Guy présente les 2 randonnées possibles aux 36 Millepattes présents.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2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28596" y="6286520"/>
            <a:ext cx="550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Bois de la Grange, les châteaux d’eau.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2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3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714348" y="6143644"/>
            <a:ext cx="735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Arrivée à l’église de Lognes.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3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14348" y="0"/>
            <a:ext cx="51435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786446" y="5572140"/>
            <a:ext cx="3357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Recyclage de matière plastique, à Lognes.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3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-1" y="0"/>
            <a:ext cx="9270295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00034" y="6215082"/>
            <a:ext cx="535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Mairie de Lognes.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3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42910" y="5786454"/>
            <a:ext cx="750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Gare RER de Lognes, sur l’étang.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3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357554" y="5715016"/>
            <a:ext cx="4786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Janvier, cyclamens en fleur.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35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-71470" y="0"/>
            <a:ext cx="921547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357554" y="6215082"/>
            <a:ext cx="4500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Arrivée à l’étang de </a:t>
            </a:r>
            <a:r>
              <a:rPr lang="fr-F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Maubuée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36.JPG"/>
          <p:cNvPicPr>
            <a:picLocks noChangeAspect="1"/>
          </p:cNvPicPr>
          <p:nvPr/>
        </p:nvPicPr>
        <p:blipFill>
          <a:blip r:embed="rId2" cstate="email">
            <a:lum bright="-3000" contrast="7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785786" y="6143644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Cormoran.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3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785786" y="6357958"/>
            <a:ext cx="5000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Fleurs de cognassier du japon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1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000100" y="6000768"/>
            <a:ext cx="742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C’est parti, le long de la Marne.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3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357290" y="6215082"/>
            <a:ext cx="6072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 l’Arche </a:t>
            </a:r>
            <a:r>
              <a:rPr lang="fr-F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Guédon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3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857224" y="5929330"/>
            <a:ext cx="7072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Retour par la zone humide de bord de Marne.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500430" y="2428868"/>
            <a:ext cx="20002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</a:t>
            </a:r>
            <a:endParaRPr lang="fr-FR" sz="88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1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1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214414" y="6072206"/>
            <a:ext cx="6429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zone humide nouvellement aménagée.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14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15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-1011" y="0"/>
            <a:ext cx="9145011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71472" y="6215082"/>
            <a:ext cx="5143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Cormorans sur leur ilot.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1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214414" y="6143644"/>
            <a:ext cx="7072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Traversée du pont de </a:t>
            </a:r>
            <a:r>
              <a:rPr lang="fr-F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Vaires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11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42910" y="6000768"/>
            <a:ext cx="742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base nautique de </a:t>
            </a:r>
            <a:r>
              <a:rPr lang="fr-F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Vaires</a:t>
            </a:r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est prête pour les JO de 2024.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5000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52</TotalTime>
  <Words>193</Words>
  <Application>Microsoft Office PowerPoint</Application>
  <PresentationFormat>Affichage à l'écran (4:3)</PresentationFormat>
  <Paragraphs>30</Paragraphs>
  <Slides>32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33" baseType="lpstr">
      <vt:lpstr>Apex</vt:lpstr>
      <vt:lpstr>Val menier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Utilisateur</dc:creator>
  <cp:lastModifiedBy>Utilisateur</cp:lastModifiedBy>
  <cp:revision>9</cp:revision>
  <dcterms:created xsi:type="dcterms:W3CDTF">2020-01-12T14:50:29Z</dcterms:created>
  <dcterms:modified xsi:type="dcterms:W3CDTF">2020-01-12T15:43:02Z</dcterms:modified>
</cp:coreProperties>
</file>