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46A70E-D4E8-40BC-9BA5-2C8811131D0A}" type="datetimeFigureOut">
              <a:rPr lang="fr-FR" smtClean="0"/>
              <a:t>15/06/2018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B69572-0673-4D93-B4B7-28F43CC052CC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229600" cy="1828800"/>
          </a:xfrm>
        </p:spPr>
        <p:txBody>
          <a:bodyPr/>
          <a:lstStyle/>
          <a:p>
            <a:r>
              <a:rPr lang="fr-FR" dirty="0" err="1" smtClean="0"/>
              <a:t>Thorigny</a:t>
            </a:r>
            <a:r>
              <a:rPr lang="fr-FR" dirty="0" smtClean="0"/>
              <a:t> sur marne </a:t>
            </a:r>
            <a:r>
              <a:rPr lang="fr-FR" dirty="0" err="1" smtClean="0"/>
              <a:t>dampmart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8715436" cy="75246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         15 juin 2018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>
            <a:lum bright="14000" contrast="13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585789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Dernier coup d’œil sur la Marne.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>
            <a:lum bright="13000" contrast="12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14364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champ de blé.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21508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Début de la remontée du coteau.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585789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l’aqueduc de la Dhuis aménagé.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71501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 de l’aqueduc.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0076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pause.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14364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à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Thorigny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557214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Allées bien aménagées.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00076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cherche l’ombre.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034" y="5715016"/>
            <a:ext cx="7500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randonneurs sur le parking de la gare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Thorigny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Marne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 spd="med" advTm="5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0076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Quatuor assis.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0533" y="0"/>
            <a:ext cx="9334533" cy="70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86116" y="600076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sente verte.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4.JPG"/>
          <p:cNvPicPr>
            <a:picLocks noChangeAspect="1"/>
          </p:cNvPicPr>
          <p:nvPr/>
        </p:nvPicPr>
        <p:blipFill>
          <a:blip r:embed="rId2" cstate="email">
            <a:lum bright="22000" contrast="20000"/>
          </a:blip>
          <a:stretch>
            <a:fillRect/>
          </a:stretch>
        </p:blipFill>
        <p:spPr>
          <a:xfrm>
            <a:off x="428596" y="0"/>
            <a:ext cx="5078839" cy="67717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72132" y="564357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ru a trouvé un nouveau passage.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71670" y="607220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Ecole très colorée à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Thorigny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85852" y="592933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au centre ville.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14364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Mairie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Thorigny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578645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 l’église saint Martin, clôture de chœur en fer forgé.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621508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Vieux marronnier largement tricentenaire.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57554" y="2357430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71501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passage sous les voies.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61239" y="0"/>
            <a:ext cx="930523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07220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en bord de Marne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2650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592933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à la base nautique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Lagny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14364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 bois, en bord de Marne.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358345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592933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embauché 2 serre-file!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>
            <a:lum bright="18000" contrast="1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famille.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152</Words>
  <Application>Microsoft Office PowerPoint</Application>
  <PresentationFormat>Affichage à l'écran (4:3)</PresentationFormat>
  <Paragraphs>27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Apex</vt:lpstr>
      <vt:lpstr>Thorigny sur marne dampmart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6</cp:revision>
  <dcterms:created xsi:type="dcterms:W3CDTF">2018-06-15T16:33:19Z</dcterms:created>
  <dcterms:modified xsi:type="dcterms:W3CDTF">2018-06-15T17:10:32Z</dcterms:modified>
</cp:coreProperties>
</file>