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22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9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65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0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90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5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1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1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49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7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0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35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0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3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1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1AEF85-33EE-46B4-9C69-7C11864DEB08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1261C9-9A3B-44C7-8054-F1D09D183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34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7736" y="1048265"/>
            <a:ext cx="8001000" cy="2971801"/>
          </a:xfrm>
        </p:spPr>
        <p:txBody>
          <a:bodyPr/>
          <a:lstStyle/>
          <a:p>
            <a:pPr algn="ctr"/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Senart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les rives de l’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514" y="5317341"/>
            <a:ext cx="8968565" cy="914400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</a:t>
            </a:r>
            <a:r>
              <a:rPr lang="fr-F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21 mai 2023                                                                                                                   </a:t>
            </a:r>
            <a:endParaRPr lang="fr-F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9665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246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2561" y="6290187"/>
            <a:ext cx="588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Dans le méandre d’Epinay sous Sénart.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5334402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2781" y="6268065"/>
            <a:ext cx="682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L’Yerres en amont du barrage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Rochopt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05290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3961" y="6363929"/>
            <a:ext cx="737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aval, le vieux moulin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Rochopt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04538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1290" y="5967549"/>
            <a:ext cx="692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Piquenique au barrage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Rochopt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82191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873" y="6238959"/>
            <a:ext cx="627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reparti.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27218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5982" y="6060935"/>
            <a:ext cx="801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la rive opposée, le menhir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Pierre-Fitte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98687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8532" y="889581"/>
            <a:ext cx="6858000" cy="50788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49352" y="4919958"/>
            <a:ext cx="254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saint Pierre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saint Antoine, du 12</a:t>
            </a:r>
            <a:r>
              <a:rPr lang="fr-F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52526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0326" y="6036658"/>
            <a:ext cx="82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mairie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Saint Antoine domine l’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08705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96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2234" y="6128504"/>
            <a:ext cx="774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musée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ean Dubuffet à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érigny sur Yerres et quelques œuvres.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53012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" y="-64736"/>
            <a:ext cx="9127814" cy="69227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82032" y="6101395"/>
            <a:ext cx="771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Millepattes au départ du parking à Brunoy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87917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4208" y="5971922"/>
            <a:ext cx="80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Closerie Falbala à Périgny abrite l’œuvre gigantesque de Dubuffet.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05546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61168" y="6247051"/>
            <a:ext cx="593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 de l’Yerres à Varenne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Jarcy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3011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5848" y="6303696"/>
            <a:ext cx="741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grand centre d’équitation de Varenne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Jarcy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60944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5388" y="6133763"/>
            <a:ext cx="632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service de fourrage.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18964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5590" y="5955737"/>
            <a:ext cx="696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carrière du centre équestre de Varenne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Jarcy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9523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221" y="5955738"/>
            <a:ext cx="644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dominant </a:t>
            </a:r>
            <a:r>
              <a:rPr lang="fr-F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entrée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l’abbaye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Jarcy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92649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12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3154" y="5915278"/>
            <a:ext cx="54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Moulin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Jarcy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25147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756" y="6109487"/>
            <a:ext cx="632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bout du collège, la forêt de Sénart.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35161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5915" y="6182315"/>
            <a:ext cx="588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passerelle est en plus mauvais état que le fossé.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58737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35"/>
          <a:stretch/>
        </p:blipFill>
        <p:spPr>
          <a:xfrm>
            <a:off x="-511053" y="-129474"/>
            <a:ext cx="9655054" cy="69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725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97621" y="5737253"/>
            <a:ext cx="668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forêt de Sénart sous le soleil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17859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7688" y="6101395"/>
            <a:ext cx="565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bout du chemin, le parking.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55572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33324" y="2354782"/>
            <a:ext cx="2856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57181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577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5636" y="889580"/>
            <a:ext cx="6858000" cy="50788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11193" y="5017062"/>
            <a:ext cx="245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Grands et beaux arbres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79825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2761" y="6077119"/>
            <a:ext cx="70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halle sur l’île de Brunoy.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5320" y="6149947"/>
            <a:ext cx="579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halle sur l’île de Brunoy.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45614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118"/>
            <a:ext cx="9212157" cy="69091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5910" y="6386052"/>
            <a:ext cx="802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parc de l’île le long de l’Yerres.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8204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2387" y="6327058"/>
            <a:ext cx="556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L’Yerres à Epinay sous Sénart.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72547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5974" y="6032090"/>
            <a:ext cx="672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 d’églantines au bord de l’Yerres.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56903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140</TotalTime>
  <Words>226</Words>
  <Application>Microsoft Office PowerPoint</Application>
  <PresentationFormat>Affichage à l'écran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Century Gothic</vt:lpstr>
      <vt:lpstr>Wingdings 3</vt:lpstr>
      <vt:lpstr>Secteur</vt:lpstr>
      <vt:lpstr>Senart et les rives de l’yerres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Senart et les rives de l’yerres</dc:title>
  <dc:creator>User</dc:creator>
  <cp:lastModifiedBy>User</cp:lastModifiedBy>
  <cp:revision>9</cp:revision>
  <dcterms:created xsi:type="dcterms:W3CDTF">2023-05-22T13:51:59Z</dcterms:created>
  <dcterms:modified xsi:type="dcterms:W3CDTF">2023-05-22T16:12:20Z</dcterms:modified>
</cp:coreProperties>
</file>