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5C32-EEBB-459D-A35F-2BCEB90D6E2D}" type="datetimeFigureOut">
              <a:rPr lang="fr-FR" smtClean="0"/>
              <a:pPr/>
              <a:t>16/12/2019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E1D9-4E66-4F21-8E83-0072DF86496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5C32-EEBB-459D-A35F-2BCEB90D6E2D}" type="datetimeFigureOut">
              <a:rPr lang="fr-FR" smtClean="0"/>
              <a:pPr/>
              <a:t>16/12/2019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E1D9-4E66-4F21-8E83-0072DF8649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5C32-EEBB-459D-A35F-2BCEB90D6E2D}" type="datetimeFigureOut">
              <a:rPr lang="fr-FR" smtClean="0"/>
              <a:pPr/>
              <a:t>16/12/2019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E1D9-4E66-4F21-8E83-0072DF8649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5C32-EEBB-459D-A35F-2BCEB90D6E2D}" type="datetimeFigureOut">
              <a:rPr lang="fr-FR" smtClean="0"/>
              <a:pPr/>
              <a:t>16/12/2019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E1D9-4E66-4F21-8E83-0072DF8649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5C32-EEBB-459D-A35F-2BCEB90D6E2D}" type="datetimeFigureOut">
              <a:rPr lang="fr-FR" smtClean="0"/>
              <a:pPr/>
              <a:t>16/12/2019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EF1E1D9-4E66-4F21-8E83-0072DF8649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5C32-EEBB-459D-A35F-2BCEB90D6E2D}" type="datetimeFigureOut">
              <a:rPr lang="fr-FR" smtClean="0"/>
              <a:pPr/>
              <a:t>16/12/2019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E1D9-4E66-4F21-8E83-0072DF8649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5C32-EEBB-459D-A35F-2BCEB90D6E2D}" type="datetimeFigureOut">
              <a:rPr lang="fr-FR" smtClean="0"/>
              <a:pPr/>
              <a:t>16/12/2019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E1D9-4E66-4F21-8E83-0072DF8649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5C32-EEBB-459D-A35F-2BCEB90D6E2D}" type="datetimeFigureOut">
              <a:rPr lang="fr-FR" smtClean="0"/>
              <a:pPr/>
              <a:t>16/12/2019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E1D9-4E66-4F21-8E83-0072DF8649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5C32-EEBB-459D-A35F-2BCEB90D6E2D}" type="datetimeFigureOut">
              <a:rPr lang="fr-FR" smtClean="0"/>
              <a:pPr/>
              <a:t>16/12/2019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E1D9-4E66-4F21-8E83-0072DF8649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5C32-EEBB-459D-A35F-2BCEB90D6E2D}" type="datetimeFigureOut">
              <a:rPr lang="fr-FR" smtClean="0"/>
              <a:pPr/>
              <a:t>16/12/2019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E1D9-4E66-4F21-8E83-0072DF8649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5C32-EEBB-459D-A35F-2BCEB90D6E2D}" type="datetimeFigureOut">
              <a:rPr lang="fr-FR" smtClean="0"/>
              <a:pPr/>
              <a:t>16/12/2019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E1D9-4E66-4F21-8E83-0072DF8649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2F5C32-EEBB-459D-A35F-2BCEB90D6E2D}" type="datetimeFigureOut">
              <a:rPr lang="fr-FR" smtClean="0"/>
              <a:pPr/>
              <a:t>16/12/2019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EF1E1D9-4E66-4F21-8E83-0072DF8649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2000240"/>
            <a:ext cx="8229600" cy="1828800"/>
          </a:xfrm>
        </p:spPr>
        <p:txBody>
          <a:bodyPr/>
          <a:lstStyle/>
          <a:p>
            <a:r>
              <a:rPr lang="fr-FR" dirty="0" err="1" smtClean="0"/>
              <a:t>Saintry</a:t>
            </a:r>
            <a:r>
              <a:rPr lang="fr-FR" dirty="0" smtClean="0"/>
              <a:t> et la forêt de rougeau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44" y="5715016"/>
            <a:ext cx="9001156" cy="895344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Jean-Jacques Truet                                  15 décembre 2020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1.JPG"/>
          <p:cNvPicPr>
            <a:picLocks noChangeAspect="1"/>
          </p:cNvPicPr>
          <p:nvPr/>
        </p:nvPicPr>
        <p:blipFill>
          <a:blip r:embed="rId2" cstate="email">
            <a:lum bright="10000" contrast="1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571604" y="6215082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 chêne dépouillé.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1472" y="6072206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franchissement pas facile.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71538" y="6072206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Portail d’entrée au Pavillon Royal de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Nandy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7.JPG"/>
          <p:cNvPicPr>
            <a:picLocks noChangeAspect="1"/>
          </p:cNvPicPr>
          <p:nvPr/>
        </p:nvPicPr>
        <p:blipFill>
          <a:blip r:embed="rId2" cstate="email">
            <a:lum bright="9000" contrast="9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57224" y="6000768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pavillon vient d’être restauré.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42910" y="5500702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ne faut vraiment pas passer par là!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1.JPG"/>
          <p:cNvPicPr>
            <a:picLocks noChangeAspect="1"/>
          </p:cNvPicPr>
          <p:nvPr/>
        </p:nvPicPr>
        <p:blipFill>
          <a:blip r:embed="rId2" cstate="email">
            <a:lum bright="8000" contrast="7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57290" y="6143644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four à chaux;, au bord de la Seine.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4.JPG"/>
          <p:cNvPicPr>
            <a:picLocks noChangeAspect="1"/>
          </p:cNvPicPr>
          <p:nvPr/>
        </p:nvPicPr>
        <p:blipFill>
          <a:blip r:embed="rId2" cstate="email">
            <a:lum bright="8000" contrast="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57224" y="5643578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Normalement, c’est un ru tranquille.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5.JPG"/>
          <p:cNvPicPr>
            <a:picLocks noChangeAspect="1"/>
          </p:cNvPicPr>
          <p:nvPr/>
        </p:nvPicPr>
        <p:blipFill>
          <a:blip r:embed="rId2" cstate="email">
            <a:lum bright="9000" contrast="8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00100" y="6072206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vaste site de pique-nique.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7.JPG"/>
          <p:cNvPicPr>
            <a:picLocks noChangeAspect="1"/>
          </p:cNvPicPr>
          <p:nvPr/>
        </p:nvPicPr>
        <p:blipFill>
          <a:blip r:embed="rId2" cstate="email">
            <a:lum bright="7000" contrast="9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85786" y="6072206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forêt, avec une belle éclaircie.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71538" y="6286520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 indienne au bord de la route.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001.JPG"/>
          <p:cNvPicPr>
            <a:picLocks noChangeAspect="1"/>
          </p:cNvPicPr>
          <p:nvPr/>
        </p:nvPicPr>
        <p:blipFill>
          <a:blip r:embed="rId2" cstate="email">
            <a:lum bright="11000" contrast="1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71472" y="6000768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millepattes au départ de Saint Pierre du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Perray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9.JPG"/>
          <p:cNvPicPr>
            <a:picLocks noChangeAspect="1"/>
          </p:cNvPicPr>
          <p:nvPr/>
        </p:nvPicPr>
        <p:blipFill>
          <a:blip r:embed="rId2" cstate="email">
            <a:lum bright="7000" contrast="8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00100" y="5929330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Saut d’obstacle.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71538" y="5715016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le parc de la mairie à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Saintry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2.JPG"/>
          <p:cNvPicPr>
            <a:picLocks noChangeAspect="1"/>
          </p:cNvPicPr>
          <p:nvPr/>
        </p:nvPicPr>
        <p:blipFill>
          <a:blip r:embed="rId2" cstate="email">
            <a:lum bright="21000" contrast="10000"/>
          </a:blip>
          <a:srcRect/>
          <a:stretch>
            <a:fillRect/>
          </a:stretch>
        </p:blipFill>
        <p:spPr>
          <a:xfrm>
            <a:off x="47625" y="0"/>
            <a:ext cx="8953531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14480" y="5857892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Perruche en liberté à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Saintry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14348" y="6143644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va attaquer un étroit chemin de halage à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Saintry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6.JPG"/>
          <p:cNvPicPr>
            <a:picLocks noChangeAspect="1"/>
          </p:cNvPicPr>
          <p:nvPr/>
        </p:nvPicPr>
        <p:blipFill>
          <a:blip r:embed="rId2" cstate="email">
            <a:lum bright="6000" contrast="8000"/>
          </a:blip>
          <a:srcRect/>
          <a:stretch>
            <a:fillRect/>
          </a:stretch>
        </p:blipFill>
        <p:spPr>
          <a:xfrm>
            <a:off x="0" y="-1"/>
            <a:ext cx="9144000" cy="701457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57224" y="6072206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Concentration d’oiseaux aquatiques à Corbeil.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43108" y="6215082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Gare au faux pas.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9.JPG"/>
          <p:cNvPicPr>
            <a:picLocks noChangeAspect="1"/>
          </p:cNvPicPr>
          <p:nvPr/>
        </p:nvPicPr>
        <p:blipFill>
          <a:blip r:embed="rId2" cstate="email">
            <a:lum bright="6000" contrast="6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285984" y="6072206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Péniches à Corbeil.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8596" y="6215082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 monte pour arriver au parc de Saint Pierre du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Perray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41.JPG"/>
          <p:cNvPicPr>
            <a:picLocks noChangeAspect="1"/>
          </p:cNvPicPr>
          <p:nvPr/>
        </p:nvPicPr>
        <p:blipFill>
          <a:blip r:embed="rId2" cstate="email">
            <a:lum bright="9000" contrast="9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71538" y="6072206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le parc de Saint Pierre du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Perray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4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0034" y="5929330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Douves de l’ancien château de Saint Pierre du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Perray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3.JPG"/>
          <p:cNvPicPr>
            <a:picLocks noChangeAspect="1"/>
          </p:cNvPicPr>
          <p:nvPr/>
        </p:nvPicPr>
        <p:blipFill>
          <a:blip r:embed="rId2" cstate="email">
            <a:lum bright="12000" contrast="13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1472" y="6072206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très nombreux étangs et mares, les premiers dès le départ.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357554" y="2357430"/>
            <a:ext cx="2143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</a:t>
            </a:r>
            <a:endParaRPr lang="fr-FR" sz="8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4.JPG"/>
          <p:cNvPicPr>
            <a:picLocks noChangeAspect="1"/>
          </p:cNvPicPr>
          <p:nvPr/>
        </p:nvPicPr>
        <p:blipFill>
          <a:blip r:embed="rId2" cstate="email">
            <a:lum bright="15000" contrast="13000"/>
          </a:blip>
          <a:srcRect/>
          <a:stretch>
            <a:fillRect/>
          </a:stretch>
        </p:blipFill>
        <p:spPr>
          <a:xfrm>
            <a:off x="-10648" y="0"/>
            <a:ext cx="9154648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8596" y="5929330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provoque l’envol des oies bernache.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6.JPG"/>
          <p:cNvPicPr>
            <a:picLocks noChangeAspect="1"/>
          </p:cNvPicPr>
          <p:nvPr/>
        </p:nvPicPr>
        <p:blipFill>
          <a:blip r:embed="rId2" cstate="email">
            <a:lum bright="10000" contrast="11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42976" y="6143644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Très humide l’allée royale.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7.JPG"/>
          <p:cNvPicPr>
            <a:picLocks noChangeAspect="1"/>
          </p:cNvPicPr>
          <p:nvPr/>
        </p:nvPicPr>
        <p:blipFill>
          <a:blip r:embed="rId2" cstate="email">
            <a:lum bright="12000" contrast="10000"/>
          </a:blip>
          <a:srcRect/>
          <a:stretch>
            <a:fillRect/>
          </a:stretch>
        </p:blipFill>
        <p:spPr>
          <a:xfrm>
            <a:off x="-28324" y="0"/>
            <a:ext cx="9172324" cy="70009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28662" y="6072206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Golf Blue Green de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Villeray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8.JPG"/>
          <p:cNvPicPr>
            <a:picLocks noChangeAspect="1"/>
          </p:cNvPicPr>
          <p:nvPr/>
        </p:nvPicPr>
        <p:blipFill>
          <a:blip r:embed="rId2" cstate="email">
            <a:lum bright="9000" contrast="9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57290" y="6000768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Entrée dans la forêt de Rougeau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42910" y="5857892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fossés sont bien remplis.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0.JPG"/>
          <p:cNvPicPr>
            <a:picLocks noChangeAspect="1"/>
          </p:cNvPicPr>
          <p:nvPr/>
        </p:nvPicPr>
        <p:blipFill>
          <a:blip r:embed="rId2" cstate="email">
            <a:lum bright="8000" contrast="8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154</TotalTime>
  <Words>212</Words>
  <Application>Microsoft Office PowerPoint</Application>
  <PresentationFormat>Affichage à l'écran (4:3)</PresentationFormat>
  <Paragraphs>31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Apex</vt:lpstr>
      <vt:lpstr>Saintry et la forêt de rougeau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</dc:creator>
  <cp:lastModifiedBy>Utilisateur</cp:lastModifiedBy>
  <cp:revision>12</cp:revision>
  <dcterms:created xsi:type="dcterms:W3CDTF">2019-12-15T17:13:43Z</dcterms:created>
  <dcterms:modified xsi:type="dcterms:W3CDTF">2019-12-16T10:07:23Z</dcterms:modified>
</cp:coreProperties>
</file>