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4E8464-4F43-47D4-B276-3104EECD2BD0}" type="datetimeFigureOut">
              <a:rPr lang="fr-FR" smtClean="0"/>
              <a:pPr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0A1CC9-A8EE-4817-AB2B-D43EEF8B6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Port royal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9144000" cy="8239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01 décembre 2019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71501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Champignon grand modèle.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3" y="0"/>
            <a:ext cx="9429784" cy="70723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35795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 chêne effeuillé.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592933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Carrefour de la Minière.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585789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aux Granges de Port Royal.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0007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Poney tigré!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57214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Ensembles des granges de Port Royal.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143644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bas, était l’abbaye, démolie sur ordre de Louis 14.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0076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site de pique-nique de luxe.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35795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musée des Granges.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428596" y="71435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terrain de jeux pour la journée.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0"/>
            <a:ext cx="5078839" cy="67717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00760" y="5214950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puits de Blaise Pascal.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86215"/>
            <a:ext cx="4721649" cy="67717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29322" y="535782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de Philippe de Champaigne dans le musée.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mais n’a pas connu l’abbaye!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1436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morceau d’un gros arbre.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reparti, traversée du verger.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21508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 chêne en couleurs d’automne.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00076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Bizarre…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9144001" cy="69384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4282" y="62865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8.JPG"/>
          <p:cNvPicPr>
            <a:picLocks noChangeAspect="1"/>
          </p:cNvPicPr>
          <p:nvPr/>
        </p:nvPicPr>
        <p:blipFill>
          <a:blip r:embed="rId2" cstate="email">
            <a:lum bright="12000" contrast="14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14612" y="621508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décembre, champ en fleurs.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8652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Chapelle privée.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5720" y="6072206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Dès le départ de Voisin le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retonneux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entrée dans la forêt de Port Royal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0533" y="0"/>
            <a:ext cx="9334533" cy="70009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3.JPG"/>
          <p:cNvPicPr>
            <a:picLocks noChangeAspect="1"/>
          </p:cNvPicPr>
          <p:nvPr/>
        </p:nvPicPr>
        <p:blipFill>
          <a:blip r:embed="rId2" cstate="email">
            <a:lum bright="10000" contrast="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1508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 l’air malheureux.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585789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Rhodon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00232" y="607220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Bientôt la fin.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060" y="0"/>
            <a:ext cx="910894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43042" y="614364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Jacques arrose son Brevet Fédéral. Bravo à toi.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7554" y="2071678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7220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Forêt de fin d’automne.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07220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passer l’hiver.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>
            <a:lum bright="12000" contrast="13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14364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Etangs de Monet.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ChangeAspect="1"/>
          </p:cNvPicPr>
          <p:nvPr/>
        </p:nvPicPr>
        <p:blipFill>
          <a:blip r:embed="rId2" cstate="email">
            <a:lum bright="-3000" contrast="12000"/>
          </a:blip>
          <a:srcRect/>
          <a:stretch>
            <a:fillRect/>
          </a:stretch>
        </p:blipFill>
        <p:spPr>
          <a:xfrm>
            <a:off x="-34556" y="0"/>
            <a:ext cx="917855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14364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igrette dans le froid du matin.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14364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Carrefour de la mare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189</Words>
  <Application>Microsoft Office PowerPoint</Application>
  <PresentationFormat>Affichage à l'écran (4:3)</PresentationFormat>
  <Paragraphs>33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Apex</vt:lpstr>
      <vt:lpstr>Port royal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royal</dc:title>
  <dc:creator>Utilisateur</dc:creator>
  <cp:lastModifiedBy>Utilisateur</cp:lastModifiedBy>
  <cp:revision>7</cp:revision>
  <dcterms:created xsi:type="dcterms:W3CDTF">2019-12-03T17:12:19Z</dcterms:created>
  <dcterms:modified xsi:type="dcterms:W3CDTF">2019-12-03T22:17:30Z</dcterms:modified>
</cp:coreProperties>
</file>