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6F-C07E-45E8-83D6-2F27A8F78753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A2FD-A844-45CD-9C14-96C5CB918DD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6F-C07E-45E8-83D6-2F27A8F78753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A2FD-A844-45CD-9C14-96C5CB918D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6F-C07E-45E8-83D6-2F27A8F78753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A2FD-A844-45CD-9C14-96C5CB918D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6F-C07E-45E8-83D6-2F27A8F78753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A2FD-A844-45CD-9C14-96C5CB918D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6F-C07E-45E8-83D6-2F27A8F78753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CB5A2FD-A844-45CD-9C14-96C5CB918DD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6F-C07E-45E8-83D6-2F27A8F78753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A2FD-A844-45CD-9C14-96C5CB918D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6F-C07E-45E8-83D6-2F27A8F78753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A2FD-A844-45CD-9C14-96C5CB918D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6F-C07E-45E8-83D6-2F27A8F78753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A2FD-A844-45CD-9C14-96C5CB918D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6F-C07E-45E8-83D6-2F27A8F78753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A2FD-A844-45CD-9C14-96C5CB918D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6F-C07E-45E8-83D6-2F27A8F78753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A2FD-A844-45CD-9C14-96C5CB918D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6F-C07E-45E8-83D6-2F27A8F78753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A2FD-A844-45CD-9C14-96C5CB918D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D4EF6F-C07E-45E8-83D6-2F27A8F78753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B5A2FD-A844-45CD-9C14-96C5CB918DDE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229600" cy="1828800"/>
          </a:xfrm>
        </p:spPr>
        <p:txBody>
          <a:bodyPr/>
          <a:lstStyle/>
          <a:p>
            <a:r>
              <a:rPr lang="fr-FR" dirty="0" err="1" smtClean="0"/>
              <a:t>Noisy</a:t>
            </a:r>
            <a:r>
              <a:rPr lang="fr-FR" dirty="0" smtClean="0"/>
              <a:t> le grand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5929330"/>
            <a:ext cx="8858312" cy="60959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                           10 décembre 2019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21508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Devant l’école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Cabrini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ancien domaine des Beauharnais.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21508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Arrivée au quartier d’affaires Mont d’Est.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488" y="0"/>
            <a:ext cx="9136514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7220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Palacio et le Théâtre de Ricardo Bofill.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14364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Françoise présente le Théâtre.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868" y="592933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Drôles de bêtes alignées sur le parvis de Mont d’Est.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4348" y="607220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vaste bassin termine l’esplanade de Mont d’Est.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1538" y="621508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Traversée du Jardin des Sources.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6215082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Devant les arènes de Picasso, avec un jardin tout juste restructuré.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2.JPG"/>
          <p:cNvPicPr>
            <a:picLocks noChangeAspect="1"/>
          </p:cNvPicPr>
          <p:nvPr/>
        </p:nvPicPr>
        <p:blipFill>
          <a:blip r:embed="rId2" cstate="email">
            <a:lum bright="9000" contrast="8000"/>
          </a:blip>
          <a:stretch>
            <a:fillRect/>
          </a:stretch>
        </p:blipFill>
        <p:spPr>
          <a:xfrm>
            <a:off x="642910" y="0"/>
            <a:ext cx="507883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86446" y="5286388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Sarabande pour Picasso.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592933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Ferme de Clos Saint Vincent reconvertie en centre pour enfants.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57390" y="607220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Départ du parking devant le stade.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7220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 le nouveau centre.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7.JPG"/>
          <p:cNvPicPr>
            <a:picLocks noChangeAspect="1"/>
          </p:cNvPicPr>
          <p:nvPr/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07220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 du Clos Saint Vincent.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614364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Vignoble du Clos Saint Vincent.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578645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Petite pause gâteau…Merci Geneviève.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00076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prépare Noël à l’Espace Michel Simon.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21508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Bâtiment central de l’Hôtel de Ville.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07220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 Cathala.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14678" y="2500306"/>
            <a:ext cx="2428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14414" y="628652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Montée promenade F.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Mitterand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42976" y="592933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Bassin vestige de l’ancien parc du château.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07220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Napoléon.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85918" y="628652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cimetière intégré à la ville domine la vallée de la Marne.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0"/>
            <a:ext cx="507883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86512" y="5500702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Calvaire carolingien devant l’église.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0"/>
            <a:ext cx="5078839" cy="67717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86446" y="5857892"/>
            <a:ext cx="33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Eglise Saint Sulpice 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13</a:t>
            </a:r>
            <a:r>
              <a:rPr lang="fr-F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07220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Ancienne mairie , du 19</a:t>
            </a:r>
            <a:r>
              <a:rPr lang="fr-F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188</Words>
  <Application>Microsoft Office PowerPoint</Application>
  <PresentationFormat>Affichage à l'écran (4:3)</PresentationFormat>
  <Paragraphs>29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Apex</vt:lpstr>
      <vt:lpstr>Noisy le grand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le grand</dc:title>
  <dc:creator>Utilisateur</dc:creator>
  <cp:lastModifiedBy>Utilisateur</cp:lastModifiedBy>
  <cp:revision>10</cp:revision>
  <dcterms:created xsi:type="dcterms:W3CDTF">2019-12-10T17:15:58Z</dcterms:created>
  <dcterms:modified xsi:type="dcterms:W3CDTF">2019-12-10T18:30:24Z</dcterms:modified>
</cp:coreProperties>
</file>