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8069-B15D-4B3E-B84B-E710E7AD8798}" type="datetimeFigureOut">
              <a:rPr lang="fr-FR" smtClean="0"/>
              <a:t>04/12/2019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759C-3CB9-492A-A001-8BD30C9CF5E3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8069-B15D-4B3E-B84B-E710E7AD8798}" type="datetimeFigureOut">
              <a:rPr lang="fr-FR" smtClean="0"/>
              <a:t>04/12/2019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759C-3CB9-492A-A001-8BD30C9CF5E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8069-B15D-4B3E-B84B-E710E7AD8798}" type="datetimeFigureOut">
              <a:rPr lang="fr-FR" smtClean="0"/>
              <a:t>04/12/2019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759C-3CB9-492A-A001-8BD30C9CF5E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8069-B15D-4B3E-B84B-E710E7AD8798}" type="datetimeFigureOut">
              <a:rPr lang="fr-FR" smtClean="0"/>
              <a:t>04/12/2019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759C-3CB9-492A-A001-8BD30C9CF5E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8069-B15D-4B3E-B84B-E710E7AD8798}" type="datetimeFigureOut">
              <a:rPr lang="fr-FR" smtClean="0"/>
              <a:t>04/12/2019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C1E759C-3CB9-492A-A001-8BD30C9CF5E3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8069-B15D-4B3E-B84B-E710E7AD8798}" type="datetimeFigureOut">
              <a:rPr lang="fr-FR" smtClean="0"/>
              <a:t>04/12/2019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759C-3CB9-492A-A001-8BD30C9CF5E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8069-B15D-4B3E-B84B-E710E7AD8798}" type="datetimeFigureOut">
              <a:rPr lang="fr-FR" smtClean="0"/>
              <a:t>04/12/2019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759C-3CB9-492A-A001-8BD30C9CF5E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8069-B15D-4B3E-B84B-E710E7AD8798}" type="datetimeFigureOut">
              <a:rPr lang="fr-FR" smtClean="0"/>
              <a:t>04/12/2019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759C-3CB9-492A-A001-8BD30C9CF5E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8069-B15D-4B3E-B84B-E710E7AD8798}" type="datetimeFigureOut">
              <a:rPr lang="fr-FR" smtClean="0"/>
              <a:t>04/12/2019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759C-3CB9-492A-A001-8BD30C9CF5E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8069-B15D-4B3E-B84B-E710E7AD8798}" type="datetimeFigureOut">
              <a:rPr lang="fr-FR" smtClean="0"/>
              <a:t>04/12/2019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759C-3CB9-492A-A001-8BD30C9CF5E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8069-B15D-4B3E-B84B-E710E7AD8798}" type="datetimeFigureOut">
              <a:rPr lang="fr-FR" smtClean="0"/>
              <a:t>04/12/2019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759C-3CB9-492A-A001-8BD30C9CF5E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BD8069-B15D-4B3E-B84B-E710E7AD8798}" type="datetimeFigureOut">
              <a:rPr lang="fr-FR" smtClean="0"/>
              <a:t>04/12/2019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C1E759C-3CB9-492A-A001-8BD30C9CF5E3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2143116"/>
            <a:ext cx="8229600" cy="1828800"/>
          </a:xfrm>
        </p:spPr>
        <p:txBody>
          <a:bodyPr/>
          <a:lstStyle/>
          <a:p>
            <a:r>
              <a:rPr lang="fr-FR" dirty="0" smtClean="0"/>
              <a:t>De </a:t>
            </a:r>
            <a:r>
              <a:rPr lang="fr-FR" dirty="0" err="1" smtClean="0"/>
              <a:t>noisiel</a:t>
            </a:r>
            <a:r>
              <a:rPr lang="fr-FR" dirty="0" smtClean="0"/>
              <a:t> a </a:t>
            </a:r>
            <a:br>
              <a:rPr lang="fr-FR" dirty="0" smtClean="0"/>
            </a:br>
            <a:r>
              <a:rPr lang="fr-FR" dirty="0" err="1" smtClean="0"/>
              <a:t>neuilly</a:t>
            </a:r>
            <a:r>
              <a:rPr lang="fr-FR" dirty="0" smtClean="0"/>
              <a:t> plaisance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5857892"/>
            <a:ext cx="8786874" cy="823906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Jean-Jacques Truet                              03 décembre 2019</a:t>
            </a:r>
            <a:endParaRPr lang="fr-FR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42852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57224" y="5572140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Héron à l’affut.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28662" y="5786454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Petit bras de la Marne à Chelles.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42910" y="6215082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Belle maison des bords de Marne.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5.JPG"/>
          <p:cNvPicPr>
            <a:picLocks noChangeAspect="1"/>
          </p:cNvPicPr>
          <p:nvPr/>
        </p:nvPicPr>
        <p:blipFill>
          <a:blip r:embed="rId2" cstate="email">
            <a:lum bright="6000" contrast="6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285852" y="5715016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trop plein du canal fonctionne.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71472" y="6286520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partie du contingent d’oies bernaches.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28596" y="6215082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Petite pause à Gournay.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214414" y="5929330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 la Haute Ile.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43042" y="6000768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le parc de la Haute Ile.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0.JPG"/>
          <p:cNvPicPr>
            <a:picLocks noChangeAspect="1"/>
          </p:cNvPicPr>
          <p:nvPr/>
        </p:nvPicPr>
        <p:blipFill>
          <a:blip r:embed="rId2" cstate="email">
            <a:lum bright="9000" contrast="7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5720" y="5857892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Belvédère sur la Marne à la Haute Ile.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00100" y="6143644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 Marne et camping à Neuilly sur Marne.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0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71472" y="6143644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Arrivée à la grande porte du parc de Noisiel.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28596" y="621508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Allée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Devambez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à Neuilly Plaisance.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86116" y="2428868"/>
            <a:ext cx="24288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</a:t>
            </a:r>
            <a:endParaRPr lang="fr-FR" sz="8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0034" y="6072206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balise bien cachée.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71472" y="6143644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Rencontre asinienne.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00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00034" y="6357958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 de Noisiel.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0034" y="6215082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Zone humide du parc de Noisiel.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7.JPG"/>
          <p:cNvPicPr>
            <a:picLocks noChangeAspect="1"/>
          </p:cNvPicPr>
          <p:nvPr/>
        </p:nvPicPr>
        <p:blipFill>
          <a:blip r:embed="rId2" cstate="email">
            <a:lum bright="12000" contrast="11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28662" y="6143644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gros platane.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286380" y="5929330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furet…tenu en laisse.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43042" y="6143644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Belle nantaise.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</TotalTime>
  <Words>125</Words>
  <Application>Microsoft Office PowerPoint</Application>
  <PresentationFormat>Affichage à l'écran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Apex</vt:lpstr>
      <vt:lpstr>De noisiel a  neuilly plaisance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</dc:creator>
  <cp:lastModifiedBy>Utilisateur</cp:lastModifiedBy>
  <cp:revision>6</cp:revision>
  <dcterms:created xsi:type="dcterms:W3CDTF">2019-12-04T08:09:00Z</dcterms:created>
  <dcterms:modified xsi:type="dcterms:W3CDTF">2019-12-04T08:30:55Z</dcterms:modified>
</cp:coreProperties>
</file>