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A9194D-5776-4391-8CB9-B3AB69B41D29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B2AEEF-116D-4DBE-A208-FDCD33086AD2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8229600" cy="1828800"/>
          </a:xfrm>
        </p:spPr>
        <p:txBody>
          <a:bodyPr/>
          <a:lstStyle/>
          <a:p>
            <a:r>
              <a:rPr lang="fr-FR" dirty="0" err="1" smtClean="0"/>
              <a:t>Mortcerf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la </a:t>
            </a:r>
            <a:r>
              <a:rPr lang="fr-FR" dirty="0" err="1" smtClean="0"/>
              <a:t>houssaye</a:t>
            </a:r>
            <a:r>
              <a:rPr lang="fr-FR" dirty="0" smtClean="0"/>
              <a:t> en brie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96678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    23 septembre 2018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6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21508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Produit de la saison de coupe.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64.JPG"/>
          <p:cNvPicPr>
            <a:picLocks noChangeAspect="1"/>
          </p:cNvPicPr>
          <p:nvPr/>
        </p:nvPicPr>
        <p:blipFill>
          <a:blip r:embed="rId2" cstate="email">
            <a:lum bright="10000" contrast="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07220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 à la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Houssaye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65.JPG"/>
          <p:cNvPicPr>
            <a:picLocks noChangeAspect="1"/>
          </p:cNvPicPr>
          <p:nvPr/>
        </p:nvPicPr>
        <p:blipFill>
          <a:blip r:embed="rId2" cstate="email">
            <a:lum bright="12000" contrast="13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21508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Pique-nique presque sec à la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Houssaye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67.JPG"/>
          <p:cNvPicPr>
            <a:picLocks noChangeAspect="1"/>
          </p:cNvPicPr>
          <p:nvPr/>
        </p:nvPicPr>
        <p:blipFill>
          <a:blip r:embed="rId2" cstate="email">
            <a:lum bright="9000" contrast="8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5929330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de la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Houssaye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592933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Reste de l’ancien château du XV</a:t>
            </a:r>
            <a:r>
              <a:rPr lang="fr-FR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siècle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château du 18</a:t>
            </a:r>
            <a:r>
              <a:rPr lang="fr-FR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 parc et le pigeonnier à la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Houssaye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70.JPG"/>
          <p:cNvPicPr>
            <a:picLocks noChangeAspect="1"/>
          </p:cNvPicPr>
          <p:nvPr/>
        </p:nvPicPr>
        <p:blipFill>
          <a:blip r:embed="rId2" cstate="email">
            <a:lum bright="8000" contrast="7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07220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L’hiver sera froid, le bois est prêt.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7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21508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Sentier préparé par les sangliers.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72.JPG"/>
          <p:cNvPicPr>
            <a:picLocks noChangeAspect="1"/>
          </p:cNvPicPr>
          <p:nvPr/>
        </p:nvPicPr>
        <p:blipFill>
          <a:blip r:embed="rId2" cstate="email">
            <a:lum bright="9000" contrast="6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59293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Ici était une grande piscine lors de la reconnaissance.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215082"/>
            <a:ext cx="9358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Itinéraire bis, le principal est fermé par des arbres couchés.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021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5786" y="6215082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 départ, 23 Millepattes s’équipent « étanche ».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74.JPG"/>
          <p:cNvPicPr>
            <a:picLocks noChangeAspect="1"/>
          </p:cNvPicPr>
          <p:nvPr/>
        </p:nvPicPr>
        <p:blipFill>
          <a:blip r:embed="rId2" cstate="email">
            <a:lum bright="10000" contrast="1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592933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l’approche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Mortcerf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nous quittons la forêt.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83" y="0"/>
            <a:ext cx="9429784" cy="70723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215082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viaduc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Mortcerf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43240" y="2500306"/>
            <a:ext cx="25003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55.JPG"/>
          <p:cNvPicPr>
            <a:picLocks noChangeAspect="1"/>
          </p:cNvPicPr>
          <p:nvPr/>
        </p:nvPicPr>
        <p:blipFill>
          <a:blip r:embed="rId2" cstate="email">
            <a:lum bright="11000" contrast="9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28652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Eglise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Crèvecoeur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ancienne chapelle du château.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59.JPG"/>
          <p:cNvPicPr>
            <a:picLocks noChangeAspect="1"/>
          </p:cNvPicPr>
          <p:nvPr/>
        </p:nvPicPr>
        <p:blipFill>
          <a:blip r:embed="rId2" cstate="email">
            <a:lum bright="11000" contrast="1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592933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château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Crèvecoeur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caché par les arbres.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6143644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Mairie et école communale à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Crèvecoeur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-632191" y="846473"/>
            <a:ext cx="6771785" cy="50788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29256" y="500063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Bibliothèque du village.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72206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entre dans une superbe chênaie.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6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21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614364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Bornage dans la chênaie, imposé par Louis XV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156</Words>
  <Application>Microsoft Office PowerPoint</Application>
  <PresentationFormat>Affichage à l'écran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Apex</vt:lpstr>
      <vt:lpstr>Mortcerf  la houssaye en brie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5</cp:revision>
  <dcterms:created xsi:type="dcterms:W3CDTF">2018-09-25T08:45:52Z</dcterms:created>
  <dcterms:modified xsi:type="dcterms:W3CDTF">2018-09-25T09:14:52Z</dcterms:modified>
</cp:coreProperties>
</file>