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9F4535-7790-43B2-A227-813FCE34DAB9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4697DF-F9A4-46F5-B1FC-7E47B54D28A4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229600" cy="1828800"/>
          </a:xfrm>
        </p:spPr>
        <p:txBody>
          <a:bodyPr/>
          <a:lstStyle/>
          <a:p>
            <a:r>
              <a:rPr lang="fr-FR" dirty="0" smtClean="0"/>
              <a:t>Forêt de </a:t>
            </a:r>
            <a:r>
              <a:rPr lang="fr-FR" dirty="0" err="1" smtClean="0"/>
              <a:t>montceaux</a:t>
            </a:r>
            <a:r>
              <a:rPr lang="fr-FR" dirty="0" smtClean="0"/>
              <a:t> et </a:t>
            </a:r>
            <a:r>
              <a:rPr lang="fr-FR" dirty="0" err="1" smtClean="0"/>
              <a:t>trilport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9144000" cy="53815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                 27 mai 2018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1436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Réaménagement des communs du château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Montceaux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6266" y="0"/>
            <a:ext cx="916026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564357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restes du château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Montceaux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6.JPG"/>
          <p:cNvPicPr>
            <a:picLocks noChangeAspect="1"/>
          </p:cNvPicPr>
          <p:nvPr/>
        </p:nvPicPr>
        <p:blipFill>
          <a:blip r:embed="rId2" cstate="email">
            <a:lum bright="14000" contrast="16000"/>
          </a:blip>
          <a:srcRect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21508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Superbe maison Art Nouveau à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Montceaux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Meaux.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844" y="600076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Pigeonnier près du château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Montceaux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Meaux.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564357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sur l’aqueduc de la Dhuis par le GR 14.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28652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loin,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Trilport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07220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au bord de la Marne à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Trilport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14364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L’ancienne baignade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Trilport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son plongeoir.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00076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Trilport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ses ponts sur la Marne.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0034" y="628652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parti avec un petit peu de route.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578645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Famille bernache.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57588" y="607220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Pique-nique au bord de l’eau.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72206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reparti sous le soleil.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031.JPG"/>
          <p:cNvPicPr>
            <a:picLocks noChangeAspect="1"/>
          </p:cNvPicPr>
          <p:nvPr/>
        </p:nvPicPr>
        <p:blipFill>
          <a:blip r:embed="rId2" cstate="email">
            <a:lum contrast="1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00100" y="600076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Restes d’orage sur le chemin.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585789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Séparation de lignes.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4.JPG"/>
          <p:cNvPicPr>
            <a:picLocks noChangeAspect="1"/>
          </p:cNvPicPr>
          <p:nvPr/>
        </p:nvPicPr>
        <p:blipFill>
          <a:blip r:embed="rId2" cstate="email">
            <a:lum bright="-2000" contras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14364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 sent l’arrivée.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86116" y="2357430"/>
            <a:ext cx="235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07220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Déjà dans la forêt.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072206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Vérification de l’azimut.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578645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Herbes hautes et boutons d’or.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07220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l’aqueduc de la Dhuis.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.JPG"/>
          <p:cNvPicPr>
            <a:picLocks noChangeAspect="1"/>
          </p:cNvPicPr>
          <p:nvPr/>
        </p:nvPicPr>
        <p:blipFill>
          <a:blip r:embed="rId2" cstate="email">
            <a:lum bright="18000" contrast="1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85852" y="628652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Bois Verdelot.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607220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GR11 a disparu.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857892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Vallée de la Marne vers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Saint Jean les Deux Jumeaux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163</Words>
  <Application>Microsoft Office PowerPoint</Application>
  <PresentationFormat>Affichage à l'écran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Apex</vt:lpstr>
      <vt:lpstr>Forêt de montceaux et trilport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5</cp:revision>
  <dcterms:created xsi:type="dcterms:W3CDTF">2018-05-27T16:55:10Z</dcterms:created>
  <dcterms:modified xsi:type="dcterms:W3CDTF">2018-05-27T17:25:27Z</dcterms:modified>
</cp:coreProperties>
</file>