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8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DA4883-7A68-4070-B683-C43CD3234DF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E4A909-09A0-40EB-BC66-21F3C171670D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Moissy</a:t>
            </a:r>
            <a:r>
              <a:rPr lang="fr-FR" dirty="0" smtClean="0"/>
              <a:t> </a:t>
            </a:r>
            <a:r>
              <a:rPr lang="fr-FR" dirty="0" err="1" smtClean="0"/>
              <a:t>cramoyel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lieusaint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venise</a:t>
            </a:r>
            <a:r>
              <a:rPr lang="fr-FR" dirty="0" smtClean="0"/>
              <a:t> seine et </a:t>
            </a:r>
            <a:r>
              <a:rPr lang="fr-FR" dirty="0" err="1" smtClean="0"/>
              <a:t>marnaise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96678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             17 mars 2019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7220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Déjeuner d’un oie bernache.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3108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Saule en habit printanier.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614364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Rives sauvages du ruisseau des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Hauldres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929330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Etang au pont du Roi en attendant notre première giboulée de mars.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578645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Première passerelle aménagée en bordure d’étang.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592933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du soleil sur les étangs.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00076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haut du point de vue dominant la vaste zone humide.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607220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Toujours vu d’en haut.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85852" y="607220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Millepattes </a:t>
            </a:r>
            <a:r>
              <a:rPr lang="fr-F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départ,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le parking de la gare.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90533" y="0"/>
            <a:ext cx="9334533" cy="70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7220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retrouve l’autre groupe sur leur lieu de pique-nique.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71802" y="600076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Autre passerelle sur le marais.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21508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longe le ruisseau des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Hauldres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37845" y="0"/>
            <a:ext cx="9281845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07220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n’y a plus de sentier, on traverse la prairie.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578645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en ville et toujours de l’eau.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9438" y="0"/>
            <a:ext cx="9183438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034" y="621508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Héron en vol.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21508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même posé.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42976" y="635795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Moissy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Cramoyel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 aborde un nouvel étang.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00076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nouvelle giboulée menace.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la petite randonnée, nous ne sommes plus que 8.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2910" y="585789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Moissy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Cramoyel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à l’origine du canal du centre ville.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64" cy="68580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592933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aborde notre dernier étang à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Moissy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Cramoyel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0076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Incursion de l’étang dans la zone pavillonnaire.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85984" y="614364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le printemps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7554" y="2214554"/>
            <a:ext cx="2000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571501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 soleil sur la Coulée Douce.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600076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sur ce parcours que fut définie la longueur du mètre.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929330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Borne Boréale (nord) du parcours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Lieusaint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Melun choisi pour définir le mètre.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621508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Attentifs aux explications des panneaux informatifs.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14364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Curieux monument à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Lieusaint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85918" y="621508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 premier canal à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Lieusaint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239</Words>
  <Application>Microsoft Office PowerPoint</Application>
  <PresentationFormat>Affichage à l'écran (4:3)</PresentationFormat>
  <Paragraphs>32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Apex</vt:lpstr>
      <vt:lpstr>Moissy cramoyel lieusaint  venise seine et marnaise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Moissy cramoyel lieusaint  venise seine et marnaise</dc:title>
  <dc:creator>Utilisateur</dc:creator>
  <cp:lastModifiedBy>Utilisateur</cp:lastModifiedBy>
  <cp:revision>7</cp:revision>
  <dcterms:created xsi:type="dcterms:W3CDTF">2019-03-17T16:17:36Z</dcterms:created>
  <dcterms:modified xsi:type="dcterms:W3CDTF">2019-03-17T17:00:45Z</dcterms:modified>
</cp:coreProperties>
</file>