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F469F6-A0F8-4622-A017-4D9FF60F9D2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F2F017-92A7-4FC6-9B25-95AA0DCB66E9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229600" cy="1828800"/>
          </a:xfrm>
        </p:spPr>
        <p:txBody>
          <a:bodyPr/>
          <a:lstStyle/>
          <a:p>
            <a:r>
              <a:rPr lang="fr-FR" dirty="0" err="1" smtClean="0"/>
              <a:t>Malnoue</a:t>
            </a:r>
            <a:r>
              <a:rPr lang="fr-FR" dirty="0" smtClean="0"/>
              <a:t> et </a:t>
            </a:r>
            <a:br>
              <a:rPr lang="fr-FR" dirty="0" smtClean="0"/>
            </a:br>
            <a:r>
              <a:rPr lang="fr-FR" dirty="0" smtClean="0"/>
              <a:t>la forêt de </a:t>
            </a:r>
            <a:r>
              <a:rPr lang="fr-FR" dirty="0" err="1" smtClean="0"/>
              <a:t>célie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96678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28 novembre 2019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14364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ru est bien plein.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1436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Début du grand étang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21508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Heureusement que les feuilles sont tombées, pour voir l’eau.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592933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la pointe nord.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85918" y="628652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Traversée de la prairie.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4414" y="635795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grande allée qui nous conduit à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Malnoue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35795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château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Malnoue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transformé.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14364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L’espace de détente devant le château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Malnoue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00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-1" y="-14580"/>
            <a:ext cx="9161895" cy="6872580"/>
          </a:xfrm>
        </p:spPr>
      </p:pic>
      <p:sp>
        <p:nvSpPr>
          <p:cNvPr id="5" name="ZoneTexte 4"/>
          <p:cNvSpPr txBox="1"/>
          <p:nvPr/>
        </p:nvSpPr>
        <p:spPr>
          <a:xfrm>
            <a:off x="642910" y="607220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millepattes ont quitté la parking du gymnase Guy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3" y="0"/>
            <a:ext cx="9429784" cy="70723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07220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château depuis le fond de l’espace de détente.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578645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parc du monastère, la ruine restante…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0076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glacière du parc du monastère.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58578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L’étang du parc du monastère.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7554" y="2285992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00298" y="628652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L’étang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Malnoue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21508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l’extrémité de l’étang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Malnoue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 bordure de l’autoroute A4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4876" y="607220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route sépare 2 étangs.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7220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petit étang de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alnoue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en forêt sur la Ceinture Verte Ile de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rance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28652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pause sur les feuilles.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28652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chemin devient plus boueux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156</Words>
  <Application>Microsoft Office PowerPoint</Application>
  <PresentationFormat>Affichage à l'écran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Apex</vt:lpstr>
      <vt:lpstr>Malnoue et  la forêt de célie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7</cp:revision>
  <dcterms:created xsi:type="dcterms:W3CDTF">2019-11-28T18:07:29Z</dcterms:created>
  <dcterms:modified xsi:type="dcterms:W3CDTF">2019-11-28T18:35:44Z</dcterms:modified>
</cp:coreProperties>
</file>