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3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34D-A9C8-4499-88DA-81866508B2EC}" type="datetimeFigureOut">
              <a:rPr lang="fr-FR" smtClean="0"/>
              <a:pPr/>
              <a:t>15/02/2018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A74B-9F0A-4742-838C-3BE71F9BDF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34D-A9C8-4499-88DA-81866508B2EC}" type="datetimeFigureOut">
              <a:rPr lang="fr-FR" smtClean="0"/>
              <a:pPr/>
              <a:t>15/02/2018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A74B-9F0A-4742-838C-3BE71F9BD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34D-A9C8-4499-88DA-81866508B2EC}" type="datetimeFigureOut">
              <a:rPr lang="fr-FR" smtClean="0"/>
              <a:pPr/>
              <a:t>15/02/2018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A74B-9F0A-4742-838C-3BE71F9BD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34D-A9C8-4499-88DA-81866508B2EC}" type="datetimeFigureOut">
              <a:rPr lang="fr-FR" smtClean="0"/>
              <a:pPr/>
              <a:t>15/02/2018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A74B-9F0A-4742-838C-3BE71F9BD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34D-A9C8-4499-88DA-81866508B2EC}" type="datetimeFigureOut">
              <a:rPr lang="fr-FR" smtClean="0"/>
              <a:pPr/>
              <a:t>15/02/2018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FB5A74B-9F0A-4742-838C-3BE71F9BD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34D-A9C8-4499-88DA-81866508B2EC}" type="datetimeFigureOut">
              <a:rPr lang="fr-FR" smtClean="0"/>
              <a:pPr/>
              <a:t>15/02/2018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A74B-9F0A-4742-838C-3BE71F9BD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34D-A9C8-4499-88DA-81866508B2EC}" type="datetimeFigureOut">
              <a:rPr lang="fr-FR" smtClean="0"/>
              <a:pPr/>
              <a:t>15/02/2018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A74B-9F0A-4742-838C-3BE71F9BD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34D-A9C8-4499-88DA-81866508B2EC}" type="datetimeFigureOut">
              <a:rPr lang="fr-FR" smtClean="0"/>
              <a:pPr/>
              <a:t>15/02/2018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A74B-9F0A-4742-838C-3BE71F9BD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34D-A9C8-4499-88DA-81866508B2EC}" type="datetimeFigureOut">
              <a:rPr lang="fr-FR" smtClean="0"/>
              <a:pPr/>
              <a:t>15/02/2018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A74B-9F0A-4742-838C-3BE71F9BD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34D-A9C8-4499-88DA-81866508B2EC}" type="datetimeFigureOut">
              <a:rPr lang="fr-FR" smtClean="0"/>
              <a:pPr/>
              <a:t>15/02/2018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A74B-9F0A-4742-838C-3BE71F9BD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34D-A9C8-4499-88DA-81866508B2EC}" type="datetimeFigureOut">
              <a:rPr lang="fr-FR" smtClean="0"/>
              <a:pPr/>
              <a:t>15/02/2018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A74B-9F0A-4742-838C-3BE71F9BD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C5A34D-A9C8-4499-88DA-81866508B2EC}" type="datetimeFigureOut">
              <a:rPr lang="fr-FR" smtClean="0"/>
              <a:pPr/>
              <a:t>15/02/2018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B5A74B-9F0A-4742-838C-3BE71F9BDF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8229600" cy="1828800"/>
          </a:xfrm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chemeClr val="tx1"/>
                </a:solidFill>
              </a:rPr>
              <a:t>Le faubourg saint </a:t>
            </a:r>
            <a:r>
              <a:rPr lang="fr-FR" sz="4400" dirty="0" err="1" smtClean="0">
                <a:solidFill>
                  <a:schemeClr val="tx1"/>
                </a:solidFill>
              </a:rPr>
              <a:t>antoine</a:t>
            </a:r>
            <a:r>
              <a:rPr lang="fr-FR" sz="4400" dirty="0" smtClean="0"/>
              <a:t/>
            </a:r>
            <a:br>
              <a:rPr lang="fr-FR" sz="4400" dirty="0" smtClean="0"/>
            </a:b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5857892"/>
            <a:ext cx="8786874" cy="681030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Truet                                              15/02/2018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557214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 de Bourgogne, ancienne scierie industrielle de M. Hollande.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592933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 des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Shadoks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Faubourg Saint Antoine.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21508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 de l’Etoile d’Or.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000768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Cadran solaire de 1757 dans la cour de l’Etoile d’Or.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143644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Passage et rue de la Main d’Or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00298" y="6072206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 bougnat, rue de la Main d’Or.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286520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Porche d’immeuble « Renaissance ».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17.JPG"/>
          <p:cNvPicPr>
            <a:picLocks noChangeAspect="1"/>
          </p:cNvPicPr>
          <p:nvPr/>
        </p:nvPicPr>
        <p:blipFill>
          <a:blip r:embed="rId2" cstate="email">
            <a:lum bright="7000" contrast="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607220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Rue Trousseau, beau balcon aux tournesols.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07220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Eglise Sainte Marguerite et square Majorelle.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0722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Tableaux dans une chapelle de l’église Sainte Marguerite.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10309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7158" y="621508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Millepattes au départ de la Place de la Bastille.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21.JPG"/>
          <p:cNvPicPr>
            <a:picLocks noChangeAspect="1"/>
          </p:cNvPicPr>
          <p:nvPr/>
        </p:nvPicPr>
        <p:blipFill>
          <a:blip r:embed="rId2" cstate="email"/>
          <a:srcRect r="-782"/>
          <a:stretch>
            <a:fillRect/>
          </a:stretch>
        </p:blipFill>
        <p:spPr>
          <a:xfrm rot="5400000">
            <a:off x="-884052" y="884052"/>
            <a:ext cx="6911608" cy="51435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57818" y="5214950"/>
            <a:ext cx="4071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Rue Faidherbe, bel immeuble industriel devenu hôtel 5*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1538" y="6000768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Ancienne abbaye…transformée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592933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Armée du Salut, palais de la Femme.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072206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Encore une cour industrielle…plus moderne.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48" y="6000768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 bâtiment des automates du roi.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6072206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a vaincu les promoteurs!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8926" y="2643182"/>
            <a:ext cx="3000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fr-FR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8662" y="6215082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Passage du Cheval Blanc, tout près de la Bastille.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42976" y="592933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Faubourg St Antoine, immeuble industriel, classé MH.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14942" y="5429264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Fontaine de Charonne, dite fontaine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Trogneux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0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123930" y="-1162069"/>
            <a:ext cx="6858001" cy="918214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557214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Plaque de l’ancien nivellement à Paris: plus le chiffre est élevé, plus le site est bas!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6143644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 Jacques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Vigues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proche de la rue de Charonne.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143644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 d’une cour, faubourg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Antoine.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309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</TotalTime>
  <Words>206</Words>
  <Application>Microsoft Office PowerPoint</Application>
  <PresentationFormat>Affichage à l'écran (4:3)</PresentationFormat>
  <Paragraphs>26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Apex</vt:lpstr>
      <vt:lpstr>Le faubourg saint antoine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faubourg saint antoine</dc:title>
  <dc:creator>Utilisateur</dc:creator>
  <cp:lastModifiedBy>Bruno</cp:lastModifiedBy>
  <cp:revision>8</cp:revision>
  <dcterms:created xsi:type="dcterms:W3CDTF">2018-02-15T17:58:17Z</dcterms:created>
  <dcterms:modified xsi:type="dcterms:W3CDTF">2018-02-15T21:54:22Z</dcterms:modified>
</cp:coreProperties>
</file>