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B03ABA-1F38-47AD-B0E4-4828FB441241}" type="datetimeFigureOut">
              <a:rPr lang="fr-FR" smtClean="0"/>
              <a:pPr/>
              <a:t>28/11/2012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03D2AC3-6B5A-4F9F-86DC-66832C8A54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249289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corniche des forts.</a:t>
            </a:r>
            <a:endParaRPr lang="fr-FR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6165304"/>
            <a:ext cx="9036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27 novembre 2012	   	       Jean-Jacques Truet</a:t>
            </a:r>
          </a:p>
          <a:p>
            <a:endParaRPr lang="fr-FR" dirty="0"/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92080" y="587727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prépare la montée vers les forts.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5.JPG"/>
          <p:cNvPicPr>
            <a:picLocks noChangeAspect="1"/>
          </p:cNvPicPr>
          <p:nvPr/>
        </p:nvPicPr>
        <p:blipFill>
          <a:blip r:embed="rId2" cstate="email">
            <a:lum bright="-3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56612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Folie de Pantin, du XVIIIème siècle pourra –</a:t>
            </a:r>
            <a:r>
              <a:rPr lang="fr-F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t-elle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être restaurée comme prévu?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61653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Entrée dans le parc de Pantin.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7.JPG"/>
          <p:cNvPicPr>
            <a:picLocks noChangeAspect="1"/>
          </p:cNvPicPr>
          <p:nvPr/>
        </p:nvPicPr>
        <p:blipFill>
          <a:blip r:embed="rId2" cstate="email">
            <a:lum bright="-4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616530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Première côte importante, sous la pluie.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8.JPG"/>
          <p:cNvPicPr>
            <a:picLocks noChangeAspect="1"/>
          </p:cNvPicPr>
          <p:nvPr/>
        </p:nvPicPr>
        <p:blipFill>
          <a:blip r:embed="rId2" cstate="email">
            <a:lum bright="-4000" contrast="4000"/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20072" y="551723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Ça monte toujours, mais en plus sauvage.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9.JPG"/>
          <p:cNvPicPr>
            <a:picLocks noChangeAspect="1"/>
          </p:cNvPicPr>
          <p:nvPr/>
        </p:nvPicPr>
        <p:blipFill>
          <a:blip r:embed="rId2" cstate="email">
            <a:lum bright="-2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0.JPG"/>
          <p:cNvPicPr>
            <a:picLocks noChangeAspect="1"/>
          </p:cNvPicPr>
          <p:nvPr/>
        </p:nvPicPr>
        <p:blipFill>
          <a:blip r:embed="rId2" cstate="email">
            <a:lum bright="-4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57332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 fort de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omainville, les jardins partagés </a:t>
            </a:r>
            <a:r>
              <a:rPr lang="fr-FR" sz="24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 l’usine UCLA 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Sanofi.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1.JPG"/>
          <p:cNvPicPr>
            <a:picLocks noChangeAspect="1"/>
          </p:cNvPicPr>
          <p:nvPr/>
        </p:nvPicPr>
        <p:blipFill>
          <a:blip r:embed="rId2" cstate="email">
            <a:lum bright="11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60212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L’église de Romainville due à </a:t>
            </a:r>
            <a:r>
              <a:rPr lang="fr-F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Brongniard</a:t>
            </a: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2.JPG"/>
          <p:cNvPicPr>
            <a:picLocks noChangeAspect="1"/>
          </p:cNvPicPr>
          <p:nvPr/>
        </p:nvPicPr>
        <p:blipFill>
          <a:blip r:embed="rId2" cstate="email">
            <a:lum bright="-3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59492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Mairie de Romainville, en rupture du style des mairies Ile de France.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3.JPG"/>
          <p:cNvPicPr>
            <a:picLocks noChangeAspect="1"/>
          </p:cNvPicPr>
          <p:nvPr/>
        </p:nvPicPr>
        <p:blipFill>
          <a:blip r:embed="rId2" cstate="email">
            <a:lum bright="-4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59492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château des Ségur, bien  endommagé par l’incendie de 2010.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1700808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Initialement construits en ceinture autour de Paris pour sa défense, les forts ont été enfoncés ou contournés à chaque conflit depuis le début du XIXème siècle.</a:t>
            </a:r>
          </a:p>
          <a:p>
            <a:pPr algn="ctr"/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passerons par le fort de Romainville puis celui de Noisy le Sec. Au loin, on apercevra Bison Futé au fort de Rosny.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4.JPG"/>
          <p:cNvPicPr>
            <a:picLocks noChangeAspect="1"/>
          </p:cNvPicPr>
          <p:nvPr/>
        </p:nvPicPr>
        <p:blipFill>
          <a:blip r:embed="rId2" cstate="email">
            <a:lum bright="-4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616530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cinéma de la Dernière Séance, chère à Eddy Mitchell.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5.JPG"/>
          <p:cNvPicPr>
            <a:picLocks noChangeAspect="1"/>
          </p:cNvPicPr>
          <p:nvPr/>
        </p:nvPicPr>
        <p:blipFill>
          <a:blip r:embed="rId2" cstate="email">
            <a:lum bright="-3000" contrast="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587727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Descente vers Noisy le Sec.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6.JPG"/>
          <p:cNvPicPr>
            <a:picLocks noChangeAspect="1"/>
          </p:cNvPicPr>
          <p:nvPr/>
        </p:nvPicPr>
        <p:blipFill>
          <a:blip r:embed="rId2" cstate="email">
            <a:lum bright="-3000" contrast="3000"/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64088" y="55892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Presque l’enfer du Nord!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7.JPG"/>
          <p:cNvPicPr>
            <a:picLocks noChangeAspect="1"/>
          </p:cNvPicPr>
          <p:nvPr/>
        </p:nvPicPr>
        <p:blipFill>
          <a:blip r:embed="rId2" cstate="email">
            <a:lum bright="-4000" contrast="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733256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cloches de l’église de Noisy le Sec. Le clocher a été bombardé en 1944.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58772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Une noiséenne devant l’Hôtel de Ville.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60932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Nouveau parc urbain avec poèmes et animaux! 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19872" y="263691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FIN</a:t>
            </a:r>
            <a:endParaRPr lang="fr-FR" sz="7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26.JPG"/>
          <p:cNvPicPr>
            <a:picLocks noChangeAspect="1"/>
          </p:cNvPicPr>
          <p:nvPr/>
        </p:nvPicPr>
        <p:blipFill>
          <a:blip r:embed="rId2" cstate="email">
            <a:lum bright="-3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55892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Gare de Pantin, il pleut pour le départ.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27.JPG"/>
          <p:cNvPicPr>
            <a:picLocks noChangeAspect="1"/>
          </p:cNvPicPr>
          <p:nvPr/>
        </p:nvPicPr>
        <p:blipFill>
          <a:blip r:embed="rId2" cstate="email">
            <a:lum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093296"/>
            <a:ext cx="93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Centre National de la Danse au bord du canal de l’Ourcq.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48064" y="5445224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Objet flottant original sur le canal.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20072" y="5373216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berges du canal avant l’ascension.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0.JPG"/>
          <p:cNvPicPr>
            <a:picLocks noChangeAspect="1"/>
          </p:cNvPicPr>
          <p:nvPr/>
        </p:nvPicPr>
        <p:blipFill>
          <a:blip r:embed="rId2" cstate="email">
            <a:lum bright="-3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73325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L’ancien bâtiment des douanes en multicolore.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92080" y="5589240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Françoise nous présente l’église de Pantin.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33.JPG"/>
          <p:cNvPicPr>
            <a:picLocks noChangeAspect="1"/>
          </p:cNvPicPr>
          <p:nvPr/>
        </p:nvPicPr>
        <p:blipFill>
          <a:blip r:embed="rId2" cstate="email">
            <a:lum bright="-4000" contrast="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504" y="55892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L’ancienne école de Plein Air de Pantin, datant de 1935, aujourd’hui simple école.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214</TotalTime>
  <Words>280</Words>
  <Application>Microsoft Office PowerPoint</Application>
  <PresentationFormat>Affichage à l'écran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Métro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jean-jacques truet</dc:creator>
  <cp:lastModifiedBy>Bruno</cp:lastModifiedBy>
  <cp:revision>11</cp:revision>
  <dcterms:created xsi:type="dcterms:W3CDTF">2012-11-27T18:02:44Z</dcterms:created>
  <dcterms:modified xsi:type="dcterms:W3CDTF">2012-11-28T11:07:39Z</dcterms:modified>
</cp:coreProperties>
</file>