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BD4F-34D3-4B5E-B2EB-B27943B3C441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8D0F9-A8CE-455F-9B47-4579E7CCE3E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D0F9-A8CE-455F-9B47-4579E7CCE3E5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05D277-CE58-49D9-BE74-9DB602EDBA96}" type="datetimeFigureOut">
              <a:rPr lang="fr-FR" smtClean="0"/>
              <a:t>18/03/2018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78E209-B1EA-4FFB-9A87-F7D642B4CBC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chatelet</a:t>
            </a:r>
            <a:r>
              <a:rPr lang="fr-FR" dirty="0" smtClean="0"/>
              <a:t> en brie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572140"/>
            <a:ext cx="9144000" cy="752468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			    	      18 mars 2018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2066" y="592933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 de la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Rioterie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14480" y="621508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Forêt de Barbeau.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14364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 du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Mérisier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14364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Sentier très humide le long du ru.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43042" y="607220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 de la Vallée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Javot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5918" y="635795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Féricy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00768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 du château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Féricy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0076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Ensemble de l’église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Féricy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282" y="60722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scaphandriers de la neige au départ du Chatelet en Brie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643578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la source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dans le parc du château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86116" y="14285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source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canalisée.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>
            <a:lum bright="-4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57554" y="614364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Jonquilles surprises par la neige.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632" y="0"/>
            <a:ext cx="9061368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71501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de vue sur la Vallée de la Seine et la forêt de Fontainebleau.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85852" y="621508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 vue sur la Seine.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57620" y="585789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Heureusement; il y a une planche!</a:t>
            </a:r>
            <a:endParaRPr lang="fr-FR" sz="2400" b="1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28572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ru normalement intermittent.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86182" y="607220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premier bois tous blanc.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0076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Malgré la neige, le printemps est proche.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>
            <a:lum bright="-3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86520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Façade cour du château des dames au Chatelet.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14285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Millepattes en admiration.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35795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Façade sur parc du château des Dames.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0364" y="2643182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07220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Chatelet en Brie enneigé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290" y="600076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L’église du Chatelet en Brie.</a:t>
            </a:r>
          </a:p>
          <a:p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034" y="50004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Ragondins  face à la neige.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28572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 Sainte Reine sur le ru du Chatelet.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1508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Chapelle Sainte Reine au Chatelet en Brie.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578645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 à la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Gringaletterie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193</Words>
  <Application>Microsoft Office PowerPoint</Application>
  <PresentationFormat>Affichage à l'écran (4:3)</PresentationFormat>
  <Paragraphs>31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Apex</vt:lpstr>
      <vt:lpstr>Le chatelet en brie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10</cp:revision>
  <dcterms:created xsi:type="dcterms:W3CDTF">2018-03-18T17:01:56Z</dcterms:created>
  <dcterms:modified xsi:type="dcterms:W3CDTF">2018-03-18T18:04:30Z</dcterms:modified>
</cp:coreProperties>
</file>