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95F6D-9FEA-4C67-B58C-F3C2FA920633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24A17C-667D-48F9-A461-43A504729C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Séjour en catalogne 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 – </a:t>
            </a:r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Empuriabrava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et </a:t>
            </a:r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Peralada</a:t>
            </a:r>
            <a:endParaRPr lang="fr-FR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2844" y="6072206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Du 19 au 25 juin 2017		            Jean-Jacques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Truet</a:t>
            </a:r>
            <a:endParaRPr lang="fr-FR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8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143644"/>
            <a:ext cx="957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 construction a 2 adresses: une sur terre, une sur l’eau.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8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578645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canaux secondaires sont en cul de sac.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8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23216" y="919760"/>
            <a:ext cx="7358082" cy="5518562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04.JPG"/>
          <p:cNvPicPr>
            <a:picLocks noChangeAspect="1"/>
          </p:cNvPicPr>
          <p:nvPr/>
        </p:nvPicPr>
        <p:blipFill>
          <a:blip r:embed="rId2" cstate="email">
            <a:lum bright="-8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07220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 fleuri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35795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 maison a son bateau.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1436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n’y a plus de pont à franchir, c’est le domaine des voiliers.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614364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Chenal conduisant à la mer.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85852" y="2714620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Découverte en bateau de la marina d’</a:t>
            </a:r>
            <a:r>
              <a:rPr lang="fr-FR" sz="4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Empuriabrava</a:t>
            </a:r>
            <a:endParaRPr lang="fr-FR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8728" y="621508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Capitainerie et sa tour panoramique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0166" y="271462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Peralada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petite ville historique.</a:t>
            </a:r>
            <a:endParaRPr lang="fr-FR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14.JPG"/>
          <p:cNvPicPr>
            <a:picLocks noChangeAspect="1"/>
          </p:cNvPicPr>
          <p:nvPr/>
        </p:nvPicPr>
        <p:blipFill>
          <a:blip r:embed="rId2" cstate="email">
            <a:lum bright="8000" contras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215082"/>
            <a:ext cx="785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château de </a:t>
            </a:r>
            <a:r>
              <a:rPr lang="fr-FR" sz="2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Peralada</a:t>
            </a:r>
            <a:r>
              <a:rPr lang="fr-FR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14</a:t>
            </a:r>
            <a:r>
              <a:rPr lang="fr-FR" sz="2000" b="1" baseline="30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 et ses tours crénelées.</a:t>
            </a:r>
            <a:endParaRPr lang="fr-FR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6143644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Vieille maison bourgeoise restaurée.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868" y="628652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massive de </a:t>
            </a:r>
            <a:r>
              <a:rPr lang="fr-FR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Peralada</a:t>
            </a:r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20.JPG"/>
          <p:cNvPicPr>
            <a:picLocks noChangeAspect="1"/>
          </p:cNvPicPr>
          <p:nvPr/>
        </p:nvPicPr>
        <p:blipFill>
          <a:blip r:embed="rId2" cstate="email">
            <a:lum bright="10000" contras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1538" y="6357958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Mairie de </a:t>
            </a:r>
            <a:r>
              <a:rPr lang="fr-FR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Peralada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2150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Campagne des indépendantistes catalans pour le référendum d’octobre 2017</a:t>
            </a:r>
            <a:endParaRPr lang="fr-FR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500166" y="0"/>
            <a:ext cx="5786478" cy="6911648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85852" y="6357958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l’heure de la sieste.</a:t>
            </a:r>
            <a:endParaRPr lang="fr-FR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1538" y="628652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Ancienne fontaine datée 1823.</a:t>
            </a:r>
            <a:endParaRPr lang="fr-FR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88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26985" y="571480"/>
            <a:ext cx="9270985" cy="52149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28652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marina géante construite sur d’anciens marais.</a:t>
            </a:r>
            <a:endParaRPr lang="fr-FR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27.JPG"/>
          <p:cNvPicPr>
            <a:picLocks noChangeAspect="1"/>
          </p:cNvPicPr>
          <p:nvPr/>
        </p:nvPicPr>
        <p:blipFill>
          <a:blip r:embed="rId2" cstate="email">
            <a:lum bright="9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28.JPG"/>
          <p:cNvPicPr>
            <a:picLocks noChangeAspect="1"/>
          </p:cNvPicPr>
          <p:nvPr/>
        </p:nvPicPr>
        <p:blipFill>
          <a:blip r:embed="rId2" cstate="email">
            <a:lum bright="11000" contras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14414" y="614364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Clocher de l’église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30.JPG"/>
          <p:cNvPicPr>
            <a:picLocks noChangeAspect="1"/>
          </p:cNvPicPr>
          <p:nvPr/>
        </p:nvPicPr>
        <p:blipFill>
          <a:blip r:embed="rId2" cstate="email">
            <a:lum bright="8000" contras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07220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 couvent Sant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Domenéc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34.JPG"/>
          <p:cNvPicPr>
            <a:picLocks noChangeAspect="1"/>
          </p:cNvPicPr>
          <p:nvPr/>
        </p:nvPicPr>
        <p:blipFill>
          <a:blip r:embed="rId2" cstate="email">
            <a:lum bright="-12000" contrast="1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14480" y="585789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 catalan.</a:t>
            </a:r>
            <a:endParaRPr lang="fr-FR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37.JPG"/>
          <p:cNvPicPr>
            <a:picLocks noChangeAspect="1"/>
          </p:cNvPicPr>
          <p:nvPr/>
        </p:nvPicPr>
        <p:blipFill>
          <a:blip r:embed="rId2" cstate="email">
            <a:lum bright="11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07220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Drapeau des indépendantistes catalans.</a:t>
            </a:r>
            <a:endParaRPr lang="fr-FR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635795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Façade de l’église du couvent des Carmes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49.JPG"/>
          <p:cNvPicPr>
            <a:picLocks noChangeAspect="1"/>
          </p:cNvPicPr>
          <p:nvPr/>
        </p:nvPicPr>
        <p:blipFill>
          <a:blip r:embed="rId2" cstate="email">
            <a:lum bright="10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614364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Cloitre du couvent des Carmes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143644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Chœur de l’église des Carmes, 14</a:t>
            </a:r>
            <a:r>
              <a:rPr lang="fr-FR" sz="2400" b="1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5929330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des Carmes.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8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57554" y="628652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Découverte  à pied des canaux.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45.JPG"/>
          <p:cNvPicPr>
            <a:picLocks noChangeAspect="1"/>
          </p:cNvPicPr>
          <p:nvPr/>
        </p:nvPicPr>
        <p:blipFill>
          <a:blip r:embed="rId2" cstate="email">
            <a:lum bright="15000" contrast="15000"/>
          </a:blip>
          <a:stretch>
            <a:fillRect/>
          </a:stretch>
        </p:blipFill>
        <p:spPr>
          <a:xfrm>
            <a:off x="2214546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71670" y="6143644"/>
            <a:ext cx="707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Musée de la verrerie et de la céramique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000768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Anciennes céramiques.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00562" y="614364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Bibliothèque.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51.JPG"/>
          <p:cNvPicPr>
            <a:picLocks noChangeAspect="1"/>
          </p:cNvPicPr>
          <p:nvPr/>
        </p:nvPicPr>
        <p:blipFill>
          <a:blip r:embed="rId2" cstate="email">
            <a:lum bright="20000" contrast="1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592933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Manuscrit ancien en </a:t>
            </a:r>
            <a:r>
              <a:rPr lang="fr-FR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velin</a:t>
            </a:r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0"/>
            <a:ext cx="51435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43570" y="564357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Vers la dégustation.</a:t>
            </a:r>
            <a:endParaRPr lang="fr-F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9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072206"/>
            <a:ext cx="857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Casino moderne intégré au vieux château de </a:t>
            </a:r>
            <a:r>
              <a:rPr lang="fr-FR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Peralada</a:t>
            </a:r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85918" y="2714620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du 3</a:t>
            </a:r>
            <a:r>
              <a:rPr lang="fr-FR" sz="4800" b="1" baseline="30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jour.</a:t>
            </a:r>
            <a:endParaRPr lang="fr-FR" sz="4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8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00768"/>
            <a:ext cx="87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Curieuse construction à l’architecture avant-gardiste.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8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28652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laurier se plait au bord de l’eau.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8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6000768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Paradis des loueurs.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8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000768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 bateau nous attend.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8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</TotalTime>
  <Words>244</Words>
  <Application>Microsoft Office PowerPoint</Application>
  <PresentationFormat>Affichage à l'écran (4:3)</PresentationFormat>
  <Paragraphs>40</Paragraphs>
  <Slides>47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Apex</vt:lpstr>
      <vt:lpstr>Séjour en catalogne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39</cp:revision>
  <dcterms:created xsi:type="dcterms:W3CDTF">2017-06-27T20:03:55Z</dcterms:created>
  <dcterms:modified xsi:type="dcterms:W3CDTF">2017-06-28T12:12:44Z</dcterms:modified>
</cp:coreProperties>
</file>