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4753D7-722A-4EB1-AAB4-84B4AFEF7923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F774A3-EFB9-4BBE-B626-6855E78933CA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CIRCUIT DE l’</a:t>
            </a:r>
            <a:r>
              <a:rPr lang="fr-FR" dirty="0" err="1" smtClean="0"/>
              <a:t>aubetin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8239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    26 août 2018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0076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7220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Sentier le long du Morin.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1508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Verts de feuilles, d’herbes et d’eau.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28572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 rayon de soleil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0533" y="0"/>
            <a:ext cx="9334533" cy="70009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78645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Bouquet jaune.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>
            <a:lum bright="15000" contrast="11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42860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Eaux vives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1508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Arrivée…au pique-nique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0298" y="628652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Aubetin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nous regard manger.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>
          <a:xfrm>
            <a:off x="50569" y="0"/>
            <a:ext cx="909343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7158" y="607220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Augustin, peu après le départ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14364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attente du départ après pique-nique.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456" y="21429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Cascades…pas naturelles.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0533" y="0"/>
            <a:ext cx="9334533" cy="70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628" y="6143644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Dernière montée.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de Saint Augustin.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00430" y="2571744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>
            <a:lum bright="16000" contrast="13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7220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long des vergers.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 de chanvre…pas indien!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15082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Défilé en file presqu’indienne.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357958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Saint Martin de Pommeuse.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14364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Grand Morin au pont de Pommeuse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>
            <a:lum bright="14000" contrast="1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96</Words>
  <Application>Microsoft Office PowerPoint</Application>
  <PresentationFormat>Affichage à l'écran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Apex</vt:lpstr>
      <vt:lpstr>CIRCUIT DE l’aubetin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DE l’aubetin</dc:title>
  <dc:creator>Utilisateur</dc:creator>
  <cp:lastModifiedBy>Utilisateur</cp:lastModifiedBy>
  <cp:revision>7</cp:revision>
  <dcterms:created xsi:type="dcterms:W3CDTF">2018-08-26T15:42:55Z</dcterms:created>
  <dcterms:modified xsi:type="dcterms:W3CDTF">2018-08-26T17:36:35Z</dcterms:modified>
</cp:coreProperties>
</file>