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85" r:id="rId3"/>
    <p:sldId id="286" r:id="rId4"/>
    <p:sldId id="287" r:id="rId5"/>
    <p:sldId id="28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739-75E6-4012-92AF-20EBB9C3A23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9833-934A-466F-AF09-EC68DB5DB57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739-75E6-4012-92AF-20EBB9C3A23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9833-934A-466F-AF09-EC68DB5DB5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739-75E6-4012-92AF-20EBB9C3A23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9833-934A-466F-AF09-EC68DB5DB5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739-75E6-4012-92AF-20EBB9C3A23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9833-934A-466F-AF09-EC68DB5DB5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739-75E6-4012-92AF-20EBB9C3A23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4A9833-934A-466F-AF09-EC68DB5DB57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739-75E6-4012-92AF-20EBB9C3A23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9833-934A-466F-AF09-EC68DB5DB5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739-75E6-4012-92AF-20EBB9C3A23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9833-934A-466F-AF09-EC68DB5DB5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739-75E6-4012-92AF-20EBB9C3A23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9833-934A-466F-AF09-EC68DB5DB5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739-75E6-4012-92AF-20EBB9C3A23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9833-934A-466F-AF09-EC68DB5DB5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739-75E6-4012-92AF-20EBB9C3A23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9833-934A-466F-AF09-EC68DB5DB5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739-75E6-4012-92AF-20EBB9C3A23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9833-934A-466F-AF09-EC68DB5DB5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2CE739-75E6-4012-92AF-20EBB9C3A23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4A9833-934A-466F-AF09-EC68DB5DB57B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8662" y="1785926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Beaux arbres du 20</a:t>
            </a:r>
            <a:r>
              <a:rPr lang="fr-FR" sz="36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arrondissement et du cimetière du Père Lachaise.</a:t>
            </a:r>
            <a:endParaRPr lang="fr-FR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4282" y="5786454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Truet 	                       23 novembre 2019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6072206"/>
            <a:ext cx="928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voit la tour Montparnasse et même la Tour Eiffel…mais il reste encore des feuilles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2.JPG"/>
          <p:cNvPicPr>
            <a:picLocks noChangeAspect="1"/>
          </p:cNvPicPr>
          <p:nvPr/>
        </p:nvPicPr>
        <p:blipFill>
          <a:blip r:embed="rId2" cstate="email">
            <a:lum bright="11000" contrast="11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28652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énorme cèdre du Liban au centre du cimetière.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592933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Admiration du spectacle de fin d’automne.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-460985" y="889580"/>
            <a:ext cx="6858000" cy="507883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43570" y="5786454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platane commun droit et vertigineux.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14364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Couleurs d’automne sur le cimetière.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9.JPG"/>
          <p:cNvPicPr>
            <a:picLocks noChangeAspect="1"/>
          </p:cNvPicPr>
          <p:nvPr/>
        </p:nvPicPr>
        <p:blipFill>
          <a:blip r:embed="rId2" cstate="email">
            <a:lum bright="7000" contrast="6000"/>
          </a:blip>
          <a:stretch>
            <a:fillRect/>
          </a:stretch>
        </p:blipFill>
        <p:spPr>
          <a:xfrm>
            <a:off x="642910" y="0"/>
            <a:ext cx="5078839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86446" y="5572140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Marronnier d’Inde géant.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07220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Histoire et souvenirs avec le Mur des Fédérés.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3.JPG"/>
          <p:cNvPicPr>
            <a:picLocks noChangeAspect="1"/>
          </p:cNvPicPr>
          <p:nvPr/>
        </p:nvPicPr>
        <p:blipFill>
          <a:blip r:embed="rId2" cstate="email">
            <a:lum bright="17000" contrast="11000"/>
          </a:blip>
          <a:stretch>
            <a:fillRect/>
          </a:stretch>
        </p:blipFill>
        <p:spPr>
          <a:xfrm>
            <a:off x="500034" y="1"/>
            <a:ext cx="507883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5008" y="535782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Ginkgo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Biloba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male, étouffé par un lierre.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592933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Millepattes se retrouvent boulevard de Charonne.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5.JPG"/>
          <p:cNvPicPr>
            <a:picLocks noChangeAspect="1"/>
          </p:cNvPicPr>
          <p:nvPr/>
        </p:nvPicPr>
        <p:blipFill>
          <a:blip r:embed="rId2" cstate="email">
            <a:lum bright="13000" contrast="7000"/>
          </a:blip>
          <a:stretch>
            <a:fillRect/>
          </a:stretch>
        </p:blipFill>
        <p:spPr>
          <a:xfrm>
            <a:off x="214282" y="0"/>
            <a:ext cx="507883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57818" y="5143512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côté, un Ginkgo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Biloba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femelle porteur de nombreux fruits malodorants.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600076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écoute attentivement les explications de Jeanne.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0"/>
            <a:ext cx="507883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15074" y="5072074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Fontaine Wallace spéciale pompiers.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614364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Acer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Ginnola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ou érable du Japon, square Edouard Vaillant.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0.JPG"/>
          <p:cNvPicPr>
            <a:picLocks noChangeAspect="1"/>
          </p:cNvPicPr>
          <p:nvPr/>
        </p:nvPicPr>
        <p:blipFill>
          <a:blip r:embed="rId2" cstate="email">
            <a:lum bright="13000" contrast="10000"/>
          </a:blip>
          <a:stretch>
            <a:fillRect/>
          </a:stretch>
        </p:blipFill>
        <p:spPr>
          <a:xfrm>
            <a:off x="571472" y="0"/>
            <a:ext cx="5078839" cy="6858000"/>
          </a:xfrm>
          <a:prstGeom prst="rect">
            <a:avLst/>
          </a:prstGeom>
        </p:spPr>
      </p:pic>
      <p:pic>
        <p:nvPicPr>
          <p:cNvPr id="4" name="Image 3" descr="03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86446" y="142852"/>
            <a:ext cx="3143272" cy="348064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15008" y="5572140"/>
            <a:ext cx="34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Noisetier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Bizance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ses noisettes.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00166" y="650083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Passage le long des écoles.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07220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L’amandier de la rue des Amandiers.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28992" y="2500306"/>
            <a:ext cx="2357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fr-FR" sz="8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0"/>
            <a:ext cx="507883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57884" y="5572140"/>
            <a:ext cx="328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Premier arbre remarquable: un platane commun boulevard de Charonne.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28652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Remontée de la rue de la Réunion.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48" y="6072206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Regroupement de crèches rue de la Réunion.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28652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Gravure en béton.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5720" y="614364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Jardin naturel Pierre-Emmanuel, rue de la Réunion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ransition advTm="5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00076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Petite entrée du cimetière du Père Lachaise.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0"/>
            <a:ext cx="5078839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29322" y="564357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Arbre à gomme.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</TotalTime>
  <Words>200</Words>
  <Application>Microsoft Office PowerPoint</Application>
  <PresentationFormat>Affichage à l'écran (4:3)</PresentationFormat>
  <Paragraphs>26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Apex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arbres remarquables du 20ème arrondissement de Paris</dc:title>
  <dc:creator>Utilisateur</dc:creator>
  <cp:lastModifiedBy>Utilisateur</cp:lastModifiedBy>
  <cp:revision>12</cp:revision>
  <dcterms:created xsi:type="dcterms:W3CDTF">2019-11-23T20:14:08Z</dcterms:created>
  <dcterms:modified xsi:type="dcterms:W3CDTF">2019-11-23T22:07:46Z</dcterms:modified>
</cp:coreProperties>
</file>