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AADAFF-0010-49DA-82BF-FDD4106357B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31051-87BC-43D7-8CFB-E3832398500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29600" cy="3186122"/>
          </a:xfrm>
        </p:spPr>
        <p:txBody>
          <a:bodyPr>
            <a:normAutofit/>
          </a:bodyPr>
          <a:lstStyle/>
          <a:p>
            <a:r>
              <a:rPr lang="fr-FR" dirty="0" smtClean="0"/>
              <a:t>24 km pour 2024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a travers la </a:t>
            </a:r>
            <a:r>
              <a:rPr lang="fr-FR" sz="4000" dirty="0" err="1" smtClean="0"/>
              <a:t>seine-saint-denis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6072206"/>
            <a:ext cx="9001156" cy="538154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                               02 Octobre 2018</a:t>
            </a:r>
            <a:endParaRPr lang="fr-FR" sz="1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14285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Totems ou silos à ciment?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865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long du canal Saint Denis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86446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stade de France apparait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Regroupement.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2150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Installations du cirque Annie Fratellini à Saint Denis.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Vieille borne à Saint Denis.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28652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qu’il reste du château de Saint Ouen, aujourd’hui.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35795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Seine et l’île des Vannes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021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57183" y="0"/>
            <a:ext cx="9201183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607220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sportif de l’île des Vannes, au fond, la grande nef.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21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20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8h30, départ des premiers groupes pour 24 km de la mairie de Pantin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0" cy="69324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35795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pointe de l’île on découvre la Défense.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1670" y="621508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l’entrée principale, une rénovation s’impose.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07220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grande salle: 98 m de long, 51 m de large et 26 m de haut.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 de la salle de boxe anglaise.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L’Ile Saint Denis depuis la parvis de l’église de Saint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42939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du Vieux Saint Ouen, origine du 12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Cité du Cinéma à Saint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place Pleyel, avec sa tour en restructuration.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long du stade de France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au parc de la Légion d’Honneur à Saint Denis.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1508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Maire de Pantin au soleil matinal.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8652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 de la Légion d’Honneur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14364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Chapelle de l’ancien Carmel, devenu musée.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560753" y="846473"/>
            <a:ext cx="6771785" cy="50788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0694" y="5715016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Basilique de Saint Denis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35795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Tympan central de la basilique.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86520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de la Maison d’Education de jeunes filles, de la Légion d’Honneur.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21508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Empilement hétéroclite…et ça tient!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92933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l’approche de La Courneuve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50083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Portail d’entrée du parc de La Courneuve Georges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Valbon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14364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grands lacs dans les 417 ha du parc.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8652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bord du canal de l’Ourcq, les Grands Moulins de Pantin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lac supérieur.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2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14364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L’automne se prépare.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802" y="2571744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0.JPG"/>
          <p:cNvPicPr>
            <a:picLocks noChangeAspect="1"/>
          </p:cNvPicPr>
          <p:nvPr/>
        </p:nvPicPr>
        <p:blipFill>
          <a:blip r:embed="rId2" cstate="email">
            <a:lum bright="11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621508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 l’Ourcq et le parc de la Villette.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21508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devant la Géode.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14364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bassin de la Villette.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0076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de pêche sous les boulevards des maréchaux.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2066" y="621508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du canal Saint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321</Words>
  <Application>Microsoft Office PowerPoint</Application>
  <PresentationFormat>Affichage à l'écran (4:3)</PresentationFormat>
  <Paragraphs>41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Apex</vt:lpstr>
      <vt:lpstr>24 km pour 2024  a travers la seine-saint-denis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km pour 2024  a travers la seine-saint-denis</dc:title>
  <dc:creator>Utilisateur</dc:creator>
  <cp:lastModifiedBy>Utilisateur</cp:lastModifiedBy>
  <cp:revision>10</cp:revision>
  <dcterms:created xsi:type="dcterms:W3CDTF">2018-10-01T15:38:05Z</dcterms:created>
  <dcterms:modified xsi:type="dcterms:W3CDTF">2018-10-01T17:03:04Z</dcterms:modified>
</cp:coreProperties>
</file>